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229" r:id="rId2"/>
    <p:sldMasterId id="2147483661" r:id="rId3"/>
    <p:sldMasterId id="2147484912" r:id="rId4"/>
  </p:sldMasterIdLst>
  <p:notesMasterIdLst>
    <p:notesMasterId r:id="rId43"/>
  </p:notesMasterIdLst>
  <p:sldIdLst>
    <p:sldId id="257" r:id="rId5"/>
    <p:sldId id="259" r:id="rId6"/>
    <p:sldId id="260" r:id="rId7"/>
    <p:sldId id="261" r:id="rId8"/>
    <p:sldId id="269" r:id="rId9"/>
    <p:sldId id="268" r:id="rId10"/>
    <p:sldId id="275" r:id="rId11"/>
    <p:sldId id="312" r:id="rId12"/>
    <p:sldId id="284" r:id="rId13"/>
    <p:sldId id="267" r:id="rId14"/>
    <p:sldId id="290" r:id="rId15"/>
    <p:sldId id="313" r:id="rId16"/>
    <p:sldId id="286" r:id="rId17"/>
    <p:sldId id="283" r:id="rId18"/>
    <p:sldId id="273" r:id="rId19"/>
    <p:sldId id="298" r:id="rId20"/>
    <p:sldId id="308" r:id="rId21"/>
    <p:sldId id="302" r:id="rId22"/>
    <p:sldId id="309" r:id="rId23"/>
    <p:sldId id="300" r:id="rId24"/>
    <p:sldId id="310" r:id="rId25"/>
    <p:sldId id="296" r:id="rId26"/>
    <p:sldId id="311" r:id="rId27"/>
    <p:sldId id="278" r:id="rId28"/>
    <p:sldId id="304" r:id="rId29"/>
    <p:sldId id="305" r:id="rId30"/>
    <p:sldId id="282" r:id="rId31"/>
    <p:sldId id="270" r:id="rId32"/>
    <p:sldId id="307" r:id="rId33"/>
    <p:sldId id="285" r:id="rId34"/>
    <p:sldId id="314" r:id="rId35"/>
    <p:sldId id="271" r:id="rId36"/>
    <p:sldId id="294" r:id="rId37"/>
    <p:sldId id="281" r:id="rId38"/>
    <p:sldId id="265" r:id="rId39"/>
    <p:sldId id="279" r:id="rId40"/>
    <p:sldId id="272" r:id="rId41"/>
    <p:sldId id="26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67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C492E-FF2E-413A-BF3B-62A787D5240D}" v="59" dt="2022-08-27T17:04:24.778"/>
    <p1510:client id="{A8868DF0-1567-4458-BC44-BE7F0C5B1C28}" v="305" dt="2022-08-27T15:43:16.0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12.xml.rels><?xml version="1.0" encoding="UTF-8" standalone="yes"?>
<Relationships xmlns="http://schemas.openxmlformats.org/package/2006/relationships"><Relationship Id="rId1" Type="http://schemas.openxmlformats.org/officeDocument/2006/relationships/hyperlink" Target="https://techcommunity.microsoft.com/t5/microsoft-sentinel-blog/software-defined-monitoring-using-automated-notebooks-and-azure/ba-p/2587775" TargetMode="External"/></Relationships>
</file>

<file path=ppt/diagrams/_rels/data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ata16.xml.rels><?xml version="1.0" encoding="UTF-8" standalone="yes"?>
<Relationships xmlns="http://schemas.openxmlformats.org/package/2006/relationships"><Relationship Id="rId3" Type="http://schemas.openxmlformats.org/officeDocument/2006/relationships/hyperlink" Target="https://github.com/Microsoft/msticpy" TargetMode="External"/><Relationship Id="rId2" Type="http://schemas.openxmlformats.org/officeDocument/2006/relationships/hyperlink" Target="https://jupyter.org/install" TargetMode="External"/><Relationship Id="rId1" Type="http://schemas.openxmlformats.org/officeDocument/2006/relationships/hyperlink" Target="https://realpython.com/jupyter-notebook-introduction/" TargetMode="External"/><Relationship Id="rId6" Type="http://schemas.openxmlformats.org/officeDocument/2006/relationships/hyperlink" Target="https://aka.ms/msticpy-demo" TargetMode="External"/><Relationship Id="rId5" Type="http://schemas.openxmlformats.org/officeDocument/2006/relationships/hyperlink" Target="https://aka.ms/BlueTeamConNotebooks" TargetMode="External"/><Relationship Id="rId4" Type="http://schemas.openxmlformats.org/officeDocument/2006/relationships/hyperlink" Target="https://techcommunity.microsoft.com/t5/microsoft-sentinel-blog/software-defined-monitoring-using-automated-notebooks-and-azure/ba-p/2587775"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2.xml.rels><?xml version="1.0" encoding="UTF-8" standalone="yes"?>
<Relationships xmlns="http://schemas.openxmlformats.org/package/2006/relationships"><Relationship Id="rId1" Type="http://schemas.openxmlformats.org/officeDocument/2006/relationships/hyperlink" Target="https://techcommunity.microsoft.com/t5/microsoft-sentinel-blog/software-defined-monitoring-using-automated-notebooks-and-azure/ba-p/2587775" TargetMode="External"/></Relationships>
</file>

<file path=ppt/diagrams/_rels/drawing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6.xml.rels><?xml version="1.0" encoding="UTF-8" standalone="yes"?>
<Relationships xmlns="http://schemas.openxmlformats.org/package/2006/relationships"><Relationship Id="rId3" Type="http://schemas.openxmlformats.org/officeDocument/2006/relationships/hyperlink" Target="https://github.com/Microsoft/msticpy" TargetMode="External"/><Relationship Id="rId2" Type="http://schemas.openxmlformats.org/officeDocument/2006/relationships/hyperlink" Target="https://jupyter.org/install" TargetMode="External"/><Relationship Id="rId1" Type="http://schemas.openxmlformats.org/officeDocument/2006/relationships/hyperlink" Target="https://realpython.com/jupyter-notebook-introduction/" TargetMode="External"/><Relationship Id="rId6" Type="http://schemas.openxmlformats.org/officeDocument/2006/relationships/hyperlink" Target="https://aka.ms/BlueTeamConNotebooks" TargetMode="External"/><Relationship Id="rId5" Type="http://schemas.openxmlformats.org/officeDocument/2006/relationships/hyperlink" Target="https://techcommunity.microsoft.com/t5/microsoft-sentinel-blog/software-defined-monitoring-using-automated-notebooks-and-azure/ba-p/2587775" TargetMode="External"/><Relationship Id="rId4" Type="http://schemas.openxmlformats.org/officeDocument/2006/relationships/hyperlink" Target="https://aka.ms/msticpy-demo"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BE34EA-BBFC-4750-87C1-E1D50F6230E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5902960-2992-4E9D-9732-E987351B4EDE}">
      <dgm:prSet/>
      <dgm:spPr/>
      <dgm:t>
        <a:bodyPr/>
        <a:lstStyle/>
        <a:p>
          <a:pPr>
            <a:lnSpc>
              <a:spcPct val="100000"/>
            </a:lnSpc>
          </a:pPr>
          <a:r>
            <a:rPr lang="en-US"/>
            <a:t>Go beyond tool capabilities</a:t>
          </a:r>
        </a:p>
      </dgm:t>
    </dgm:pt>
    <dgm:pt modelId="{950666EF-E371-4047-BC16-E66B117ED9D6}" type="parTrans" cxnId="{A6CBCC1E-6244-46A9-91FF-9BE23F0067D1}">
      <dgm:prSet/>
      <dgm:spPr/>
      <dgm:t>
        <a:bodyPr/>
        <a:lstStyle/>
        <a:p>
          <a:endParaRPr lang="en-US"/>
        </a:p>
      </dgm:t>
    </dgm:pt>
    <dgm:pt modelId="{EFC66DBD-5D83-43EB-A614-A5C142FE173F}" type="sibTrans" cxnId="{A6CBCC1E-6244-46A9-91FF-9BE23F0067D1}">
      <dgm:prSet/>
      <dgm:spPr/>
      <dgm:t>
        <a:bodyPr/>
        <a:lstStyle/>
        <a:p>
          <a:endParaRPr lang="en-US"/>
        </a:p>
      </dgm:t>
    </dgm:pt>
    <dgm:pt modelId="{1D8C65DA-ABAB-42D1-9F31-293E40F708EA}">
      <dgm:prSet/>
      <dgm:spPr/>
      <dgm:t>
        <a:bodyPr/>
        <a:lstStyle/>
        <a:p>
          <a:pPr>
            <a:lnSpc>
              <a:spcPct val="100000"/>
            </a:lnSpc>
          </a:pPr>
          <a:r>
            <a:rPr lang="en-US"/>
            <a:t>Flexible for Analysts</a:t>
          </a:r>
        </a:p>
      </dgm:t>
    </dgm:pt>
    <dgm:pt modelId="{DFF108CB-BBFE-49D2-87C6-3121D5A94268}" type="parTrans" cxnId="{A631DC4A-AB54-4D48-B321-D8D44AA5A43E}">
      <dgm:prSet/>
      <dgm:spPr/>
      <dgm:t>
        <a:bodyPr/>
        <a:lstStyle/>
        <a:p>
          <a:endParaRPr lang="en-US"/>
        </a:p>
      </dgm:t>
    </dgm:pt>
    <dgm:pt modelId="{E2CEFD44-9E6C-4706-A768-96ABCE7CC1C8}" type="sibTrans" cxnId="{A631DC4A-AB54-4D48-B321-D8D44AA5A43E}">
      <dgm:prSet/>
      <dgm:spPr/>
      <dgm:t>
        <a:bodyPr/>
        <a:lstStyle/>
        <a:p>
          <a:endParaRPr lang="en-US"/>
        </a:p>
      </dgm:t>
    </dgm:pt>
    <dgm:pt modelId="{67C80117-3C18-4F46-97E9-3D76EF62D874}">
      <dgm:prSet/>
      <dgm:spPr/>
      <dgm:t>
        <a:bodyPr/>
        <a:lstStyle/>
        <a:p>
          <a:pPr>
            <a:lnSpc>
              <a:spcPct val="100000"/>
            </a:lnSpc>
          </a:pPr>
          <a:r>
            <a:rPr lang="en-US"/>
            <a:t>Easy Integration </a:t>
          </a:r>
        </a:p>
      </dgm:t>
    </dgm:pt>
    <dgm:pt modelId="{CD1FA837-940A-403E-BC09-97ECFBAAB943}" type="parTrans" cxnId="{7C277A42-EEF6-4C38-879A-5363EE01651A}">
      <dgm:prSet/>
      <dgm:spPr/>
      <dgm:t>
        <a:bodyPr/>
        <a:lstStyle/>
        <a:p>
          <a:endParaRPr lang="en-US"/>
        </a:p>
      </dgm:t>
    </dgm:pt>
    <dgm:pt modelId="{9C24B831-4870-4054-A446-315B0C737631}" type="sibTrans" cxnId="{7C277A42-EEF6-4C38-879A-5363EE01651A}">
      <dgm:prSet/>
      <dgm:spPr/>
      <dgm:t>
        <a:bodyPr/>
        <a:lstStyle/>
        <a:p>
          <a:endParaRPr lang="en-US"/>
        </a:p>
      </dgm:t>
    </dgm:pt>
    <dgm:pt modelId="{B8EFF5C3-38FC-4BCC-BB00-35ACF9DB9FD9}">
      <dgm:prSet/>
      <dgm:spPr/>
      <dgm:t>
        <a:bodyPr/>
        <a:lstStyle/>
        <a:p>
          <a:pPr>
            <a:lnSpc>
              <a:spcPct val="100000"/>
            </a:lnSpc>
          </a:pPr>
          <a:r>
            <a:rPr lang="en-US"/>
            <a:t>Repeatable Analysis</a:t>
          </a:r>
        </a:p>
      </dgm:t>
    </dgm:pt>
    <dgm:pt modelId="{337789F6-37C4-4C89-85AB-A200D03E13EE}" type="parTrans" cxnId="{046D6D01-CD0B-40A7-BCF7-A7BBF7C8ED5D}">
      <dgm:prSet/>
      <dgm:spPr/>
      <dgm:t>
        <a:bodyPr/>
        <a:lstStyle/>
        <a:p>
          <a:endParaRPr lang="en-US"/>
        </a:p>
      </dgm:t>
    </dgm:pt>
    <dgm:pt modelId="{245422FE-EE9D-4ACF-9CF3-44CA3741A7D1}" type="sibTrans" cxnId="{046D6D01-CD0B-40A7-BCF7-A7BBF7C8ED5D}">
      <dgm:prSet/>
      <dgm:spPr/>
      <dgm:t>
        <a:bodyPr/>
        <a:lstStyle/>
        <a:p>
          <a:endParaRPr lang="en-US"/>
        </a:p>
      </dgm:t>
    </dgm:pt>
    <dgm:pt modelId="{ABBEF2A1-6F1D-41F0-AFFD-2B00F2EA65FD}">
      <dgm:prSet/>
      <dgm:spPr/>
      <dgm:t>
        <a:bodyPr/>
        <a:lstStyle/>
        <a:p>
          <a:pPr>
            <a:lnSpc>
              <a:spcPct val="100000"/>
            </a:lnSpc>
          </a:pPr>
          <a:r>
            <a:rPr lang="en-US"/>
            <a:t>Sharable</a:t>
          </a:r>
        </a:p>
        <a:p>
          <a:pPr>
            <a:lnSpc>
              <a:spcPct val="100000"/>
            </a:lnSpc>
          </a:pPr>
          <a:r>
            <a:rPr lang="en-US"/>
            <a:t>Record</a:t>
          </a:r>
        </a:p>
      </dgm:t>
    </dgm:pt>
    <dgm:pt modelId="{22297E2A-F3D7-42A4-ADA1-A95F25428E65}" type="parTrans" cxnId="{22A02BB2-B6C7-473D-B82E-FFFB6B0C0DC5}">
      <dgm:prSet/>
      <dgm:spPr/>
      <dgm:t>
        <a:bodyPr/>
        <a:lstStyle/>
        <a:p>
          <a:endParaRPr lang="en-US"/>
        </a:p>
      </dgm:t>
    </dgm:pt>
    <dgm:pt modelId="{10208A53-87C7-487E-8B65-7A69E65D1247}" type="sibTrans" cxnId="{22A02BB2-B6C7-473D-B82E-FFFB6B0C0DC5}">
      <dgm:prSet/>
      <dgm:spPr/>
      <dgm:t>
        <a:bodyPr/>
        <a:lstStyle/>
        <a:p>
          <a:endParaRPr lang="en-US"/>
        </a:p>
      </dgm:t>
    </dgm:pt>
    <dgm:pt modelId="{ABFD6074-1F9B-4CE8-90A7-B8BD8B5D7988}">
      <dgm:prSet/>
      <dgm:spPr/>
      <dgm:t>
        <a:bodyPr/>
        <a:lstStyle/>
        <a:p>
          <a:pPr>
            <a:lnSpc>
              <a:spcPct val="100000"/>
            </a:lnSpc>
          </a:pPr>
          <a:r>
            <a:rPr lang="en-US"/>
            <a:t>Community</a:t>
          </a:r>
        </a:p>
      </dgm:t>
    </dgm:pt>
    <dgm:pt modelId="{D8303FF8-3141-4128-9548-82FD690AE5DB}" type="parTrans" cxnId="{02F649D2-A604-4171-B713-1C401CD2EF82}">
      <dgm:prSet/>
      <dgm:spPr/>
      <dgm:t>
        <a:bodyPr/>
        <a:lstStyle/>
        <a:p>
          <a:endParaRPr lang="en-US"/>
        </a:p>
      </dgm:t>
    </dgm:pt>
    <dgm:pt modelId="{4F4A8F30-2D35-4040-8428-482131ED4F3E}" type="sibTrans" cxnId="{02F649D2-A604-4171-B713-1C401CD2EF82}">
      <dgm:prSet/>
      <dgm:spPr/>
      <dgm:t>
        <a:bodyPr/>
        <a:lstStyle/>
        <a:p>
          <a:endParaRPr lang="en-US"/>
        </a:p>
      </dgm:t>
    </dgm:pt>
    <dgm:pt modelId="{292E4A8B-BD05-4504-A9F3-5DBCCE546772}" type="pres">
      <dgm:prSet presAssocID="{F6BE34EA-BBFC-4750-87C1-E1D50F6230EC}" presName="root" presStyleCnt="0">
        <dgm:presLayoutVars>
          <dgm:dir/>
          <dgm:resizeHandles val="exact"/>
        </dgm:presLayoutVars>
      </dgm:prSet>
      <dgm:spPr/>
    </dgm:pt>
    <dgm:pt modelId="{7329B636-A227-4CF2-8CFD-03A0DA52E409}" type="pres">
      <dgm:prSet presAssocID="{E5902960-2992-4E9D-9732-E987351B4EDE}" presName="compNode" presStyleCnt="0"/>
      <dgm:spPr/>
    </dgm:pt>
    <dgm:pt modelId="{080EDEE9-BDE8-46A8-BAA4-8A97084CC186}" type="pres">
      <dgm:prSet presAssocID="{E5902960-2992-4E9D-9732-E987351B4EDE}" presName="iconRect" presStyleLbl="node1" presStyleIdx="0" presStyleCnt="6" custLinFactNeighborX="259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ools with solid fill"/>
        </a:ext>
      </dgm:extLst>
    </dgm:pt>
    <dgm:pt modelId="{0540F032-E393-449F-8CFA-1BA22A1B5484}" type="pres">
      <dgm:prSet presAssocID="{E5902960-2992-4E9D-9732-E987351B4EDE}" presName="spaceRect" presStyleCnt="0"/>
      <dgm:spPr/>
    </dgm:pt>
    <dgm:pt modelId="{882736B7-1B32-45AA-89E7-AAB3279CF054}" type="pres">
      <dgm:prSet presAssocID="{E5902960-2992-4E9D-9732-E987351B4EDE}" presName="textRect" presStyleLbl="revTx" presStyleIdx="0" presStyleCnt="6">
        <dgm:presLayoutVars>
          <dgm:chMax val="1"/>
          <dgm:chPref val="1"/>
        </dgm:presLayoutVars>
      </dgm:prSet>
      <dgm:spPr/>
    </dgm:pt>
    <dgm:pt modelId="{645D6110-8797-47B6-9F7E-4E1402B8346A}" type="pres">
      <dgm:prSet presAssocID="{EFC66DBD-5D83-43EB-A614-A5C142FE173F}" presName="sibTrans" presStyleCnt="0"/>
      <dgm:spPr/>
    </dgm:pt>
    <dgm:pt modelId="{3B3714FC-745A-40DE-8999-03852B6DACFD}" type="pres">
      <dgm:prSet presAssocID="{1D8C65DA-ABAB-42D1-9F31-293E40F708EA}" presName="compNode" presStyleCnt="0"/>
      <dgm:spPr/>
    </dgm:pt>
    <dgm:pt modelId="{8584044F-C409-41B6-8C17-8E1BD6453B3E}" type="pres">
      <dgm:prSet presAssocID="{1D8C65DA-ABAB-42D1-9F31-293E40F708EA}" presName="iconRect" presStyleLbl="node1" presStyleIdx="1" presStyleCnt="6" custLinFactNeighborX="259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Yoga with solid fill"/>
        </a:ext>
      </dgm:extLst>
    </dgm:pt>
    <dgm:pt modelId="{57C2685B-BDAF-4636-97DD-06731814E1B3}" type="pres">
      <dgm:prSet presAssocID="{1D8C65DA-ABAB-42D1-9F31-293E40F708EA}" presName="spaceRect" presStyleCnt="0"/>
      <dgm:spPr/>
    </dgm:pt>
    <dgm:pt modelId="{7A9B1FE8-440D-42F7-86D1-5097969C7745}" type="pres">
      <dgm:prSet presAssocID="{1D8C65DA-ABAB-42D1-9F31-293E40F708EA}" presName="textRect" presStyleLbl="revTx" presStyleIdx="1" presStyleCnt="6">
        <dgm:presLayoutVars>
          <dgm:chMax val="1"/>
          <dgm:chPref val="1"/>
        </dgm:presLayoutVars>
      </dgm:prSet>
      <dgm:spPr/>
    </dgm:pt>
    <dgm:pt modelId="{0110C1E6-C9C9-4A1B-8926-2D56649145B6}" type="pres">
      <dgm:prSet presAssocID="{E2CEFD44-9E6C-4706-A768-96ABCE7CC1C8}" presName="sibTrans" presStyleCnt="0"/>
      <dgm:spPr/>
    </dgm:pt>
    <dgm:pt modelId="{B2A1E527-DA13-4B83-B647-1A33472981CE}" type="pres">
      <dgm:prSet presAssocID="{67C80117-3C18-4F46-97E9-3D76EF62D874}" presName="compNode" presStyleCnt="0"/>
      <dgm:spPr/>
    </dgm:pt>
    <dgm:pt modelId="{8AB40240-C748-482D-AECE-F9C02EE94AFD}" type="pres">
      <dgm:prSet presAssocID="{67C80117-3C18-4F46-97E9-3D76EF62D874}" presName="iconRect" presStyleLbl="node1" presStyleIdx="2" presStyleCnt="6" custLinFactNeighborX="259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lugged Unplugged with solid fill"/>
        </a:ext>
      </dgm:extLst>
    </dgm:pt>
    <dgm:pt modelId="{887A3B13-EB30-40FB-913B-50D74A8C7B61}" type="pres">
      <dgm:prSet presAssocID="{67C80117-3C18-4F46-97E9-3D76EF62D874}" presName="spaceRect" presStyleCnt="0"/>
      <dgm:spPr/>
    </dgm:pt>
    <dgm:pt modelId="{40026BA0-D267-430F-96E1-1AD14213FF3B}" type="pres">
      <dgm:prSet presAssocID="{67C80117-3C18-4F46-97E9-3D76EF62D874}" presName="textRect" presStyleLbl="revTx" presStyleIdx="2" presStyleCnt="6">
        <dgm:presLayoutVars>
          <dgm:chMax val="1"/>
          <dgm:chPref val="1"/>
        </dgm:presLayoutVars>
      </dgm:prSet>
      <dgm:spPr/>
    </dgm:pt>
    <dgm:pt modelId="{49560641-C35C-4258-95FE-C1D77E77301F}" type="pres">
      <dgm:prSet presAssocID="{9C24B831-4870-4054-A446-315B0C737631}" presName="sibTrans" presStyleCnt="0"/>
      <dgm:spPr/>
    </dgm:pt>
    <dgm:pt modelId="{3661FFC6-3347-4323-8255-ABB40AD3D604}" type="pres">
      <dgm:prSet presAssocID="{B8EFF5C3-38FC-4BCC-BB00-35ACF9DB9FD9}" presName="compNode" presStyleCnt="0"/>
      <dgm:spPr/>
    </dgm:pt>
    <dgm:pt modelId="{A2C9D9BE-E48F-47B9-857B-E93F35559BA7}" type="pres">
      <dgm:prSet presAssocID="{B8EFF5C3-38FC-4BCC-BB00-35ACF9DB9FD9}"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Repeat with solid fill"/>
        </a:ext>
      </dgm:extLst>
    </dgm:pt>
    <dgm:pt modelId="{DB8CBDCE-9F31-4562-B5E7-80F3F79212CD}" type="pres">
      <dgm:prSet presAssocID="{B8EFF5C3-38FC-4BCC-BB00-35ACF9DB9FD9}" presName="spaceRect" presStyleCnt="0"/>
      <dgm:spPr/>
    </dgm:pt>
    <dgm:pt modelId="{6FD03537-A295-4C29-B53C-A1C5DD5726FF}" type="pres">
      <dgm:prSet presAssocID="{B8EFF5C3-38FC-4BCC-BB00-35ACF9DB9FD9}" presName="textRect" presStyleLbl="revTx" presStyleIdx="3" presStyleCnt="6">
        <dgm:presLayoutVars>
          <dgm:chMax val="1"/>
          <dgm:chPref val="1"/>
        </dgm:presLayoutVars>
      </dgm:prSet>
      <dgm:spPr/>
    </dgm:pt>
    <dgm:pt modelId="{25466444-A46D-49E3-97CD-51C997D4E1E1}" type="pres">
      <dgm:prSet presAssocID="{245422FE-EE9D-4ACF-9CF3-44CA3741A7D1}" presName="sibTrans" presStyleCnt="0"/>
      <dgm:spPr/>
    </dgm:pt>
    <dgm:pt modelId="{438DE6D0-7B09-4FD8-8682-E4118951E968}" type="pres">
      <dgm:prSet presAssocID="{ABBEF2A1-6F1D-41F0-AFFD-2B00F2EA65FD}" presName="compNode" presStyleCnt="0"/>
      <dgm:spPr/>
    </dgm:pt>
    <dgm:pt modelId="{CEAA0FA1-5912-4731-B0E6-6628E653AA94}" type="pres">
      <dgm:prSet presAssocID="{ABBEF2A1-6F1D-41F0-AFFD-2B00F2EA65F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are with solid fill"/>
        </a:ext>
      </dgm:extLst>
    </dgm:pt>
    <dgm:pt modelId="{F6B7261A-F3D8-431D-AE62-CB3F1571F01B}" type="pres">
      <dgm:prSet presAssocID="{ABBEF2A1-6F1D-41F0-AFFD-2B00F2EA65FD}" presName="spaceRect" presStyleCnt="0"/>
      <dgm:spPr/>
    </dgm:pt>
    <dgm:pt modelId="{1FB4F546-E332-413E-9C9A-37DDEE486DE7}" type="pres">
      <dgm:prSet presAssocID="{ABBEF2A1-6F1D-41F0-AFFD-2B00F2EA65FD}" presName="textRect" presStyleLbl="revTx" presStyleIdx="4" presStyleCnt="6">
        <dgm:presLayoutVars>
          <dgm:chMax val="1"/>
          <dgm:chPref val="1"/>
        </dgm:presLayoutVars>
      </dgm:prSet>
      <dgm:spPr/>
    </dgm:pt>
    <dgm:pt modelId="{E7B1923D-796A-4A42-A4DA-20618510C8BF}" type="pres">
      <dgm:prSet presAssocID="{10208A53-87C7-487E-8B65-7A69E65D1247}" presName="sibTrans" presStyleCnt="0"/>
      <dgm:spPr/>
    </dgm:pt>
    <dgm:pt modelId="{51B0BEA8-AA0D-46E9-84DD-C519D2326F25}" type="pres">
      <dgm:prSet presAssocID="{ABFD6074-1F9B-4CE8-90A7-B8BD8B5D7988}" presName="compNode" presStyleCnt="0"/>
      <dgm:spPr/>
    </dgm:pt>
    <dgm:pt modelId="{8EB62215-7F5B-4790-A4D5-BFD3CA9F8447}" type="pres">
      <dgm:prSet presAssocID="{ABFD6074-1F9B-4CE8-90A7-B8BD8B5D7988}"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Cmd Terminal with solid fill"/>
        </a:ext>
      </dgm:extLst>
    </dgm:pt>
    <dgm:pt modelId="{F277EFB1-9E05-446F-8583-F5662D11638C}" type="pres">
      <dgm:prSet presAssocID="{ABFD6074-1F9B-4CE8-90A7-B8BD8B5D7988}" presName="spaceRect" presStyleCnt="0"/>
      <dgm:spPr/>
    </dgm:pt>
    <dgm:pt modelId="{CDBFFED1-84F9-4D9D-85F4-FD9FEE3B76D6}" type="pres">
      <dgm:prSet presAssocID="{ABFD6074-1F9B-4CE8-90A7-B8BD8B5D7988}" presName="textRect" presStyleLbl="revTx" presStyleIdx="5" presStyleCnt="6">
        <dgm:presLayoutVars>
          <dgm:chMax val="1"/>
          <dgm:chPref val="1"/>
        </dgm:presLayoutVars>
      </dgm:prSet>
      <dgm:spPr/>
    </dgm:pt>
  </dgm:ptLst>
  <dgm:cxnLst>
    <dgm:cxn modelId="{4FED3200-08B8-4597-8EC6-7B3D97EDDAA2}" type="presOf" srcId="{F6BE34EA-BBFC-4750-87C1-E1D50F6230EC}" destId="{292E4A8B-BD05-4504-A9F3-5DBCCE546772}" srcOrd="0" destOrd="0" presId="urn:microsoft.com/office/officeart/2018/2/layout/IconLabelList"/>
    <dgm:cxn modelId="{046D6D01-CD0B-40A7-BCF7-A7BBF7C8ED5D}" srcId="{F6BE34EA-BBFC-4750-87C1-E1D50F6230EC}" destId="{B8EFF5C3-38FC-4BCC-BB00-35ACF9DB9FD9}" srcOrd="3" destOrd="0" parTransId="{337789F6-37C4-4C89-85AB-A200D03E13EE}" sibTransId="{245422FE-EE9D-4ACF-9CF3-44CA3741A7D1}"/>
    <dgm:cxn modelId="{3AA3F005-ED10-4861-8DDB-4607C2EEADF1}" type="presOf" srcId="{B8EFF5C3-38FC-4BCC-BB00-35ACF9DB9FD9}" destId="{6FD03537-A295-4C29-B53C-A1C5DD5726FF}" srcOrd="0" destOrd="0" presId="urn:microsoft.com/office/officeart/2018/2/layout/IconLabelList"/>
    <dgm:cxn modelId="{13A73009-6695-455F-AB9D-E05C72279BD6}" type="presOf" srcId="{67C80117-3C18-4F46-97E9-3D76EF62D874}" destId="{40026BA0-D267-430F-96E1-1AD14213FF3B}" srcOrd="0" destOrd="0" presId="urn:microsoft.com/office/officeart/2018/2/layout/IconLabelList"/>
    <dgm:cxn modelId="{A6CBCC1E-6244-46A9-91FF-9BE23F0067D1}" srcId="{F6BE34EA-BBFC-4750-87C1-E1D50F6230EC}" destId="{E5902960-2992-4E9D-9732-E987351B4EDE}" srcOrd="0" destOrd="0" parTransId="{950666EF-E371-4047-BC16-E66B117ED9D6}" sibTransId="{EFC66DBD-5D83-43EB-A614-A5C142FE173F}"/>
    <dgm:cxn modelId="{EBC1862A-4ED4-48F0-98D2-D7A1637102C3}" type="presOf" srcId="{1D8C65DA-ABAB-42D1-9F31-293E40F708EA}" destId="{7A9B1FE8-440D-42F7-86D1-5097969C7745}" srcOrd="0" destOrd="0" presId="urn:microsoft.com/office/officeart/2018/2/layout/IconLabelList"/>
    <dgm:cxn modelId="{5446025D-6558-4940-B86F-FC3F9EEC5EE3}" type="presOf" srcId="{E5902960-2992-4E9D-9732-E987351B4EDE}" destId="{882736B7-1B32-45AA-89E7-AAB3279CF054}" srcOrd="0" destOrd="0" presId="urn:microsoft.com/office/officeart/2018/2/layout/IconLabelList"/>
    <dgm:cxn modelId="{7C277A42-EEF6-4C38-879A-5363EE01651A}" srcId="{F6BE34EA-BBFC-4750-87C1-E1D50F6230EC}" destId="{67C80117-3C18-4F46-97E9-3D76EF62D874}" srcOrd="2" destOrd="0" parTransId="{CD1FA837-940A-403E-BC09-97ECFBAAB943}" sibTransId="{9C24B831-4870-4054-A446-315B0C737631}"/>
    <dgm:cxn modelId="{A631DC4A-AB54-4D48-B321-D8D44AA5A43E}" srcId="{F6BE34EA-BBFC-4750-87C1-E1D50F6230EC}" destId="{1D8C65DA-ABAB-42D1-9F31-293E40F708EA}" srcOrd="1" destOrd="0" parTransId="{DFF108CB-BBFE-49D2-87C6-3121D5A94268}" sibTransId="{E2CEFD44-9E6C-4706-A768-96ABCE7CC1C8}"/>
    <dgm:cxn modelId="{5C26E09C-9BBA-4367-B3C3-1769F109192F}" type="presOf" srcId="{ABBEF2A1-6F1D-41F0-AFFD-2B00F2EA65FD}" destId="{1FB4F546-E332-413E-9C9A-37DDEE486DE7}" srcOrd="0" destOrd="0" presId="urn:microsoft.com/office/officeart/2018/2/layout/IconLabelList"/>
    <dgm:cxn modelId="{22A02BB2-B6C7-473D-B82E-FFFB6B0C0DC5}" srcId="{F6BE34EA-BBFC-4750-87C1-E1D50F6230EC}" destId="{ABBEF2A1-6F1D-41F0-AFFD-2B00F2EA65FD}" srcOrd="4" destOrd="0" parTransId="{22297E2A-F3D7-42A4-ADA1-A95F25428E65}" sibTransId="{10208A53-87C7-487E-8B65-7A69E65D1247}"/>
    <dgm:cxn modelId="{042ADFC4-B113-4B6B-8B64-30E1543C6C87}" type="presOf" srcId="{ABFD6074-1F9B-4CE8-90A7-B8BD8B5D7988}" destId="{CDBFFED1-84F9-4D9D-85F4-FD9FEE3B76D6}" srcOrd="0" destOrd="0" presId="urn:microsoft.com/office/officeart/2018/2/layout/IconLabelList"/>
    <dgm:cxn modelId="{02F649D2-A604-4171-B713-1C401CD2EF82}" srcId="{F6BE34EA-BBFC-4750-87C1-E1D50F6230EC}" destId="{ABFD6074-1F9B-4CE8-90A7-B8BD8B5D7988}" srcOrd="5" destOrd="0" parTransId="{D8303FF8-3141-4128-9548-82FD690AE5DB}" sibTransId="{4F4A8F30-2D35-4040-8428-482131ED4F3E}"/>
    <dgm:cxn modelId="{907C23F8-6A0D-419B-9F09-92F0CAFB1B37}" type="presParOf" srcId="{292E4A8B-BD05-4504-A9F3-5DBCCE546772}" destId="{7329B636-A227-4CF2-8CFD-03A0DA52E409}" srcOrd="0" destOrd="0" presId="urn:microsoft.com/office/officeart/2018/2/layout/IconLabelList"/>
    <dgm:cxn modelId="{AC8807DB-C56D-4884-B165-95E0C245C65E}" type="presParOf" srcId="{7329B636-A227-4CF2-8CFD-03A0DA52E409}" destId="{080EDEE9-BDE8-46A8-BAA4-8A97084CC186}" srcOrd="0" destOrd="0" presId="urn:microsoft.com/office/officeart/2018/2/layout/IconLabelList"/>
    <dgm:cxn modelId="{72A583C9-545F-41A2-8521-3166DCCA08F8}" type="presParOf" srcId="{7329B636-A227-4CF2-8CFD-03A0DA52E409}" destId="{0540F032-E393-449F-8CFA-1BA22A1B5484}" srcOrd="1" destOrd="0" presId="urn:microsoft.com/office/officeart/2018/2/layout/IconLabelList"/>
    <dgm:cxn modelId="{71BEAD91-AA3D-4605-8320-5889EC98C16B}" type="presParOf" srcId="{7329B636-A227-4CF2-8CFD-03A0DA52E409}" destId="{882736B7-1B32-45AA-89E7-AAB3279CF054}" srcOrd="2" destOrd="0" presId="urn:microsoft.com/office/officeart/2018/2/layout/IconLabelList"/>
    <dgm:cxn modelId="{1F864516-D302-4708-A580-E8BD26E1DE6D}" type="presParOf" srcId="{292E4A8B-BD05-4504-A9F3-5DBCCE546772}" destId="{645D6110-8797-47B6-9F7E-4E1402B8346A}" srcOrd="1" destOrd="0" presId="urn:microsoft.com/office/officeart/2018/2/layout/IconLabelList"/>
    <dgm:cxn modelId="{4F4B44E4-C9E1-4725-AFEE-0C6B33D25272}" type="presParOf" srcId="{292E4A8B-BD05-4504-A9F3-5DBCCE546772}" destId="{3B3714FC-745A-40DE-8999-03852B6DACFD}" srcOrd="2" destOrd="0" presId="urn:microsoft.com/office/officeart/2018/2/layout/IconLabelList"/>
    <dgm:cxn modelId="{553246DA-0DBE-45A4-B6D1-CF174DF46FCD}" type="presParOf" srcId="{3B3714FC-745A-40DE-8999-03852B6DACFD}" destId="{8584044F-C409-41B6-8C17-8E1BD6453B3E}" srcOrd="0" destOrd="0" presId="urn:microsoft.com/office/officeart/2018/2/layout/IconLabelList"/>
    <dgm:cxn modelId="{97CAB5D3-A777-4EF1-97FB-3CEA3A31DA78}" type="presParOf" srcId="{3B3714FC-745A-40DE-8999-03852B6DACFD}" destId="{57C2685B-BDAF-4636-97DD-06731814E1B3}" srcOrd="1" destOrd="0" presId="urn:microsoft.com/office/officeart/2018/2/layout/IconLabelList"/>
    <dgm:cxn modelId="{3C933099-E486-4932-A8A4-5E3588438AA5}" type="presParOf" srcId="{3B3714FC-745A-40DE-8999-03852B6DACFD}" destId="{7A9B1FE8-440D-42F7-86D1-5097969C7745}" srcOrd="2" destOrd="0" presId="urn:microsoft.com/office/officeart/2018/2/layout/IconLabelList"/>
    <dgm:cxn modelId="{B0576F09-DA6C-4CE0-BC58-D97BAA157485}" type="presParOf" srcId="{292E4A8B-BD05-4504-A9F3-5DBCCE546772}" destId="{0110C1E6-C9C9-4A1B-8926-2D56649145B6}" srcOrd="3" destOrd="0" presId="urn:microsoft.com/office/officeart/2018/2/layout/IconLabelList"/>
    <dgm:cxn modelId="{AD1166E5-3233-4450-82DF-11233DBD21C3}" type="presParOf" srcId="{292E4A8B-BD05-4504-A9F3-5DBCCE546772}" destId="{B2A1E527-DA13-4B83-B647-1A33472981CE}" srcOrd="4" destOrd="0" presId="urn:microsoft.com/office/officeart/2018/2/layout/IconLabelList"/>
    <dgm:cxn modelId="{FAE58060-8C46-4861-8184-D980FAB2DF47}" type="presParOf" srcId="{B2A1E527-DA13-4B83-B647-1A33472981CE}" destId="{8AB40240-C748-482D-AECE-F9C02EE94AFD}" srcOrd="0" destOrd="0" presId="urn:microsoft.com/office/officeart/2018/2/layout/IconLabelList"/>
    <dgm:cxn modelId="{BA63F5D4-05EB-4A59-A418-FF374410FC22}" type="presParOf" srcId="{B2A1E527-DA13-4B83-B647-1A33472981CE}" destId="{887A3B13-EB30-40FB-913B-50D74A8C7B61}" srcOrd="1" destOrd="0" presId="urn:microsoft.com/office/officeart/2018/2/layout/IconLabelList"/>
    <dgm:cxn modelId="{68410749-D35F-46BB-934A-2CC43D84B88E}" type="presParOf" srcId="{B2A1E527-DA13-4B83-B647-1A33472981CE}" destId="{40026BA0-D267-430F-96E1-1AD14213FF3B}" srcOrd="2" destOrd="0" presId="urn:microsoft.com/office/officeart/2018/2/layout/IconLabelList"/>
    <dgm:cxn modelId="{52C014BE-4615-4673-95F5-BD69EEA757C9}" type="presParOf" srcId="{292E4A8B-BD05-4504-A9F3-5DBCCE546772}" destId="{49560641-C35C-4258-95FE-C1D77E77301F}" srcOrd="5" destOrd="0" presId="urn:microsoft.com/office/officeart/2018/2/layout/IconLabelList"/>
    <dgm:cxn modelId="{0DECC25D-0077-4B3F-8B70-CFF39FA4E516}" type="presParOf" srcId="{292E4A8B-BD05-4504-A9F3-5DBCCE546772}" destId="{3661FFC6-3347-4323-8255-ABB40AD3D604}" srcOrd="6" destOrd="0" presId="urn:microsoft.com/office/officeart/2018/2/layout/IconLabelList"/>
    <dgm:cxn modelId="{07C4C5E8-CDE7-4267-9FC0-22A7092A607A}" type="presParOf" srcId="{3661FFC6-3347-4323-8255-ABB40AD3D604}" destId="{A2C9D9BE-E48F-47B9-857B-E93F35559BA7}" srcOrd="0" destOrd="0" presId="urn:microsoft.com/office/officeart/2018/2/layout/IconLabelList"/>
    <dgm:cxn modelId="{53F010C7-9424-41E5-9A5A-C7CB427FEB82}" type="presParOf" srcId="{3661FFC6-3347-4323-8255-ABB40AD3D604}" destId="{DB8CBDCE-9F31-4562-B5E7-80F3F79212CD}" srcOrd="1" destOrd="0" presId="urn:microsoft.com/office/officeart/2018/2/layout/IconLabelList"/>
    <dgm:cxn modelId="{100C8591-BD96-496C-8332-09C1DE574822}" type="presParOf" srcId="{3661FFC6-3347-4323-8255-ABB40AD3D604}" destId="{6FD03537-A295-4C29-B53C-A1C5DD5726FF}" srcOrd="2" destOrd="0" presId="urn:microsoft.com/office/officeart/2018/2/layout/IconLabelList"/>
    <dgm:cxn modelId="{70E20124-5CA7-4E89-95DA-7B811B7743D5}" type="presParOf" srcId="{292E4A8B-BD05-4504-A9F3-5DBCCE546772}" destId="{25466444-A46D-49E3-97CD-51C997D4E1E1}" srcOrd="7" destOrd="0" presId="urn:microsoft.com/office/officeart/2018/2/layout/IconLabelList"/>
    <dgm:cxn modelId="{19478290-C759-4439-BAED-D372652A843B}" type="presParOf" srcId="{292E4A8B-BD05-4504-A9F3-5DBCCE546772}" destId="{438DE6D0-7B09-4FD8-8682-E4118951E968}" srcOrd="8" destOrd="0" presId="urn:microsoft.com/office/officeart/2018/2/layout/IconLabelList"/>
    <dgm:cxn modelId="{322378F6-AF8D-4351-A9C1-C433861E8C7C}" type="presParOf" srcId="{438DE6D0-7B09-4FD8-8682-E4118951E968}" destId="{CEAA0FA1-5912-4731-B0E6-6628E653AA94}" srcOrd="0" destOrd="0" presId="urn:microsoft.com/office/officeart/2018/2/layout/IconLabelList"/>
    <dgm:cxn modelId="{03ED2B68-59C4-46A1-957C-6515E989E81F}" type="presParOf" srcId="{438DE6D0-7B09-4FD8-8682-E4118951E968}" destId="{F6B7261A-F3D8-431D-AE62-CB3F1571F01B}" srcOrd="1" destOrd="0" presId="urn:microsoft.com/office/officeart/2018/2/layout/IconLabelList"/>
    <dgm:cxn modelId="{34B14654-7275-436F-982C-6F78EC300B90}" type="presParOf" srcId="{438DE6D0-7B09-4FD8-8682-E4118951E968}" destId="{1FB4F546-E332-413E-9C9A-37DDEE486DE7}" srcOrd="2" destOrd="0" presId="urn:microsoft.com/office/officeart/2018/2/layout/IconLabelList"/>
    <dgm:cxn modelId="{3BD578F7-1D5A-43F1-AEE4-03AF303610A3}" type="presParOf" srcId="{292E4A8B-BD05-4504-A9F3-5DBCCE546772}" destId="{E7B1923D-796A-4A42-A4DA-20618510C8BF}" srcOrd="9" destOrd="0" presId="urn:microsoft.com/office/officeart/2018/2/layout/IconLabelList"/>
    <dgm:cxn modelId="{E2019480-8339-4862-A873-391E327CF590}" type="presParOf" srcId="{292E4A8B-BD05-4504-A9F3-5DBCCE546772}" destId="{51B0BEA8-AA0D-46E9-84DD-C519D2326F25}" srcOrd="10" destOrd="0" presId="urn:microsoft.com/office/officeart/2018/2/layout/IconLabelList"/>
    <dgm:cxn modelId="{F524364A-0524-4D6D-BD3D-2F3D8B7BB4A0}" type="presParOf" srcId="{51B0BEA8-AA0D-46E9-84DD-C519D2326F25}" destId="{8EB62215-7F5B-4790-A4D5-BFD3CA9F8447}" srcOrd="0" destOrd="0" presId="urn:microsoft.com/office/officeart/2018/2/layout/IconLabelList"/>
    <dgm:cxn modelId="{EF6A53E8-804B-424D-9058-A9FDC169F42F}" type="presParOf" srcId="{51B0BEA8-AA0D-46E9-84DD-C519D2326F25}" destId="{F277EFB1-9E05-446F-8583-F5662D11638C}" srcOrd="1" destOrd="0" presId="urn:microsoft.com/office/officeart/2018/2/layout/IconLabelList"/>
    <dgm:cxn modelId="{7CA0C29A-E8FD-4EA2-9A6B-388938ACF45B}" type="presParOf" srcId="{51B0BEA8-AA0D-46E9-84DD-C519D2326F25}" destId="{CDBFFED1-84F9-4D9D-85F4-FD9FEE3B76D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8641250-3937-4B9F-9FC5-6E279FC60F2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65DE0A62-A666-49C3-BCB8-97770A86DEBB}">
      <dgm:prSet/>
      <dgm:spPr>
        <a:solidFill>
          <a:schemeClr val="bg2">
            <a:lumMod val="25000"/>
          </a:schemeClr>
        </a:solidFill>
      </dgm:spPr>
      <dgm:t>
        <a:bodyPr/>
        <a:lstStyle/>
        <a:p>
          <a:r>
            <a:rPr lang="en-US" b="1"/>
            <a:t>Avoid passing secrets/credentials as Papermill params!!!</a:t>
          </a:r>
          <a:endParaRPr lang="en-US"/>
        </a:p>
      </dgm:t>
    </dgm:pt>
    <dgm:pt modelId="{6BA610C7-7E72-4B84-AC22-FB7EA723635B}" type="parTrans" cxnId="{38061DA2-7CAB-4E0D-95BB-4A82012CCB63}">
      <dgm:prSet/>
      <dgm:spPr/>
      <dgm:t>
        <a:bodyPr/>
        <a:lstStyle/>
        <a:p>
          <a:endParaRPr lang="en-US"/>
        </a:p>
      </dgm:t>
    </dgm:pt>
    <dgm:pt modelId="{55231640-9CF8-4FAB-8AE9-7B10D180852D}" type="sibTrans" cxnId="{38061DA2-7CAB-4E0D-95BB-4A82012CCB63}">
      <dgm:prSet/>
      <dgm:spPr/>
      <dgm:t>
        <a:bodyPr/>
        <a:lstStyle/>
        <a:p>
          <a:endParaRPr lang="en-US"/>
        </a:p>
      </dgm:t>
    </dgm:pt>
    <dgm:pt modelId="{5E77D23C-E2E6-4340-8391-0DDFBF8392D3}" type="pres">
      <dgm:prSet presAssocID="{B8641250-3937-4B9F-9FC5-6E279FC60F26}" presName="Name0" presStyleCnt="0">
        <dgm:presLayoutVars>
          <dgm:chPref val="1"/>
          <dgm:dir/>
          <dgm:animOne val="branch"/>
          <dgm:animLvl val="lvl"/>
          <dgm:resizeHandles/>
        </dgm:presLayoutVars>
      </dgm:prSet>
      <dgm:spPr/>
    </dgm:pt>
    <dgm:pt modelId="{0B83FB92-1919-4623-90F7-24D6911AF5C5}" type="pres">
      <dgm:prSet presAssocID="{65DE0A62-A666-49C3-BCB8-97770A86DEBB}" presName="vertOne" presStyleCnt="0"/>
      <dgm:spPr/>
    </dgm:pt>
    <dgm:pt modelId="{F483282E-D57D-4B5D-806C-A3260A90E4CC}" type="pres">
      <dgm:prSet presAssocID="{65DE0A62-A666-49C3-BCB8-97770A86DEBB}" presName="txOne" presStyleLbl="node0" presStyleIdx="0" presStyleCnt="1">
        <dgm:presLayoutVars>
          <dgm:chPref val="3"/>
        </dgm:presLayoutVars>
      </dgm:prSet>
      <dgm:spPr/>
    </dgm:pt>
    <dgm:pt modelId="{5EA3DE5C-0B12-404D-A44A-DA785078310C}" type="pres">
      <dgm:prSet presAssocID="{65DE0A62-A666-49C3-BCB8-97770A86DEBB}" presName="horzOne" presStyleCnt="0"/>
      <dgm:spPr/>
    </dgm:pt>
  </dgm:ptLst>
  <dgm:cxnLst>
    <dgm:cxn modelId="{CA0E5580-8213-469B-9B74-C03A90E39E11}" type="presOf" srcId="{B8641250-3937-4B9F-9FC5-6E279FC60F26}" destId="{5E77D23C-E2E6-4340-8391-0DDFBF8392D3}" srcOrd="0" destOrd="0" presId="urn:microsoft.com/office/officeart/2005/8/layout/architecture"/>
    <dgm:cxn modelId="{EB353F9B-00B5-4119-A686-F6589FF6AE02}" type="presOf" srcId="{65DE0A62-A666-49C3-BCB8-97770A86DEBB}" destId="{F483282E-D57D-4B5D-806C-A3260A90E4CC}" srcOrd="0" destOrd="0" presId="urn:microsoft.com/office/officeart/2005/8/layout/architecture"/>
    <dgm:cxn modelId="{38061DA2-7CAB-4E0D-95BB-4A82012CCB63}" srcId="{B8641250-3937-4B9F-9FC5-6E279FC60F26}" destId="{65DE0A62-A666-49C3-BCB8-97770A86DEBB}" srcOrd="0" destOrd="0" parTransId="{6BA610C7-7E72-4B84-AC22-FB7EA723635B}" sibTransId="{55231640-9CF8-4FAB-8AE9-7B10D180852D}"/>
    <dgm:cxn modelId="{AFE0F9E9-3187-477B-899A-BDBF5C0F43CF}" type="presParOf" srcId="{5E77D23C-E2E6-4340-8391-0DDFBF8392D3}" destId="{0B83FB92-1919-4623-90F7-24D6911AF5C5}" srcOrd="0" destOrd="0" presId="urn:microsoft.com/office/officeart/2005/8/layout/architecture"/>
    <dgm:cxn modelId="{DCF226D2-C852-4A12-AF68-0F60BF1EBBF6}" type="presParOf" srcId="{0B83FB92-1919-4623-90F7-24D6911AF5C5}" destId="{F483282E-D57D-4B5D-806C-A3260A90E4CC}" srcOrd="0" destOrd="0" presId="urn:microsoft.com/office/officeart/2005/8/layout/architecture"/>
    <dgm:cxn modelId="{3A77F967-33F0-4566-BF98-E5CEF85605B9}" type="presParOf" srcId="{0B83FB92-1919-4623-90F7-24D6911AF5C5}" destId="{5EA3DE5C-0B12-404D-A44A-DA785078310C}" srcOrd="1" destOrd="0" presId="urn:microsoft.com/office/officeart/2005/8/layout/architecture"/>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9B0073C-BD62-4DA6-B0A8-4946930FF619}"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AD30B33C-0461-4C06-97FC-C608624D0615}">
      <dgm:prSet/>
      <dgm:spPr/>
      <dgm:t>
        <a:bodyPr/>
        <a:lstStyle/>
        <a:p>
          <a:r>
            <a:rPr lang="en-US"/>
            <a:t>Azure blob or AWS bucket</a:t>
          </a:r>
        </a:p>
      </dgm:t>
    </dgm:pt>
    <dgm:pt modelId="{202E3C2E-3156-499E-B07E-7E4D9CD2F5F9}" type="parTrans" cxnId="{F2DE76AF-7C98-447D-AE6C-ABCFABE8EC5A}">
      <dgm:prSet/>
      <dgm:spPr/>
      <dgm:t>
        <a:bodyPr/>
        <a:lstStyle/>
        <a:p>
          <a:endParaRPr lang="en-US"/>
        </a:p>
      </dgm:t>
    </dgm:pt>
    <dgm:pt modelId="{AD9DE384-84FF-412F-BE8F-102A8EF75E18}" type="sibTrans" cxnId="{F2DE76AF-7C98-447D-AE6C-ABCFABE8EC5A}">
      <dgm:prSet/>
      <dgm:spPr/>
      <dgm:t>
        <a:bodyPr/>
        <a:lstStyle/>
        <a:p>
          <a:endParaRPr lang="en-US"/>
        </a:p>
      </dgm:t>
    </dgm:pt>
    <dgm:pt modelId="{FA4E56B6-73C5-40F1-9737-2D05D0047341}">
      <dgm:prSet/>
      <dgm:spPr/>
      <dgm:t>
        <a:bodyPr/>
        <a:lstStyle/>
        <a:p>
          <a:r>
            <a:rPr lang="en-US"/>
            <a:t>Cheap!</a:t>
          </a:r>
        </a:p>
      </dgm:t>
    </dgm:pt>
    <dgm:pt modelId="{5EEB246E-E8A2-4A09-A470-79EDBBCF9A96}" type="parTrans" cxnId="{B940DD97-B609-4971-8FBD-FB2C9BE8AFDB}">
      <dgm:prSet/>
      <dgm:spPr/>
      <dgm:t>
        <a:bodyPr/>
        <a:lstStyle/>
        <a:p>
          <a:endParaRPr lang="en-US"/>
        </a:p>
      </dgm:t>
    </dgm:pt>
    <dgm:pt modelId="{F043AA41-43F7-4A36-B8D3-BC6F7E8BF50E}" type="sibTrans" cxnId="{B940DD97-B609-4971-8FBD-FB2C9BE8AFDB}">
      <dgm:prSet/>
      <dgm:spPr/>
      <dgm:t>
        <a:bodyPr/>
        <a:lstStyle/>
        <a:p>
          <a:endParaRPr lang="en-US"/>
        </a:p>
      </dgm:t>
    </dgm:pt>
    <dgm:pt modelId="{895D5CCB-041C-4110-9517-B6AA2CE412FB}">
      <dgm:prSet/>
      <dgm:spPr/>
      <dgm:t>
        <a:bodyPr/>
        <a:lstStyle/>
        <a:p>
          <a:r>
            <a:rPr lang="en-US"/>
            <a:t>Output format</a:t>
          </a:r>
        </a:p>
      </dgm:t>
    </dgm:pt>
    <dgm:pt modelId="{97CC8D82-A4D8-419E-BE2A-51CA009220AA}" type="parTrans" cxnId="{CF251BDD-C4C7-4C83-8D17-F9E4C79F849D}">
      <dgm:prSet/>
      <dgm:spPr/>
      <dgm:t>
        <a:bodyPr/>
        <a:lstStyle/>
        <a:p>
          <a:endParaRPr lang="en-US"/>
        </a:p>
      </dgm:t>
    </dgm:pt>
    <dgm:pt modelId="{56EA8548-E815-4B6F-B447-94CA8BC06CA4}" type="sibTrans" cxnId="{CF251BDD-C4C7-4C83-8D17-F9E4C79F849D}">
      <dgm:prSet/>
      <dgm:spPr/>
      <dgm:t>
        <a:bodyPr/>
        <a:lstStyle/>
        <a:p>
          <a:endParaRPr lang="en-US"/>
        </a:p>
      </dgm:t>
    </dgm:pt>
    <dgm:pt modelId="{EEE2DD05-CC16-49ED-A60D-20FE03F8F3F2}">
      <dgm:prSet/>
      <dgm:spPr/>
      <dgm:t>
        <a:bodyPr/>
        <a:lstStyle/>
        <a:p>
          <a:r>
            <a:rPr lang="en-US"/>
            <a:t>Create output folder structure and naming scheme to organize your outputs</a:t>
          </a:r>
        </a:p>
      </dgm:t>
    </dgm:pt>
    <dgm:pt modelId="{D244BC18-60BB-47AA-8109-47EB320230A0}" type="parTrans" cxnId="{CE83184D-ED1C-4B97-A753-D28DD1531082}">
      <dgm:prSet/>
      <dgm:spPr/>
      <dgm:t>
        <a:bodyPr/>
        <a:lstStyle/>
        <a:p>
          <a:endParaRPr lang="en-US"/>
        </a:p>
      </dgm:t>
    </dgm:pt>
    <dgm:pt modelId="{A1DED2C4-D511-44D1-A631-0A24AF2A6E56}" type="sibTrans" cxnId="{CE83184D-ED1C-4B97-A753-D28DD1531082}">
      <dgm:prSet/>
      <dgm:spPr/>
      <dgm:t>
        <a:bodyPr/>
        <a:lstStyle/>
        <a:p>
          <a:endParaRPr lang="en-US"/>
        </a:p>
      </dgm:t>
    </dgm:pt>
    <dgm:pt modelId="{061D3B43-7859-49BF-A800-95AF46464517}">
      <dgm:prSet/>
      <dgm:spPr/>
      <dgm:t>
        <a:bodyPr/>
        <a:lstStyle/>
        <a:p>
          <a:r>
            <a:rPr lang="en-US" i="1"/>
            <a:t>Papermill</a:t>
          </a:r>
          <a:r>
            <a:rPr lang="en-US"/>
            <a:t> can strip input code for easier reading</a:t>
          </a:r>
        </a:p>
      </dgm:t>
    </dgm:pt>
    <dgm:pt modelId="{26F0B7BF-EF35-4E70-BB0C-BE17AAB9C06E}" type="parTrans" cxnId="{24E59036-66C7-4C08-8AC7-02AD62C15032}">
      <dgm:prSet/>
      <dgm:spPr/>
      <dgm:t>
        <a:bodyPr/>
        <a:lstStyle/>
        <a:p>
          <a:endParaRPr lang="en-US"/>
        </a:p>
      </dgm:t>
    </dgm:pt>
    <dgm:pt modelId="{B4B1B22C-B018-49D2-90C5-F57FDED7E61B}" type="sibTrans" cxnId="{24E59036-66C7-4C08-8AC7-02AD62C15032}">
      <dgm:prSet/>
      <dgm:spPr/>
      <dgm:t>
        <a:bodyPr/>
        <a:lstStyle/>
        <a:p>
          <a:endParaRPr lang="en-US"/>
        </a:p>
      </dgm:t>
    </dgm:pt>
    <dgm:pt modelId="{B0AA9D38-FF41-471E-92DD-D52F596C76DF}">
      <dgm:prSet/>
      <dgm:spPr/>
      <dgm:t>
        <a:bodyPr/>
        <a:lstStyle/>
        <a:p>
          <a:r>
            <a:rPr lang="en-US"/>
            <a:t>Create html copies for notebooks with findings (</a:t>
          </a:r>
          <a:r>
            <a:rPr lang="en-US" i="1" err="1"/>
            <a:t>nbconvert</a:t>
          </a:r>
          <a:r>
            <a:rPr lang="en-US"/>
            <a:t>)</a:t>
          </a:r>
        </a:p>
      </dgm:t>
    </dgm:pt>
    <dgm:pt modelId="{075860EE-08B5-4A59-A2CA-84527DFBCEE8}" type="parTrans" cxnId="{E5E500D3-2D08-49BC-BABB-77AF5BF275C2}">
      <dgm:prSet/>
      <dgm:spPr/>
      <dgm:t>
        <a:bodyPr/>
        <a:lstStyle/>
        <a:p>
          <a:endParaRPr lang="en-US"/>
        </a:p>
      </dgm:t>
    </dgm:pt>
    <dgm:pt modelId="{8C42596E-6F5C-4634-84BB-87BF7648525D}" type="sibTrans" cxnId="{E5E500D3-2D08-49BC-BABB-77AF5BF275C2}">
      <dgm:prSet/>
      <dgm:spPr/>
      <dgm:t>
        <a:bodyPr/>
        <a:lstStyle/>
        <a:p>
          <a:endParaRPr lang="en-US"/>
        </a:p>
      </dgm:t>
    </dgm:pt>
    <dgm:pt modelId="{D8451DA4-7C48-4D54-8AA4-E3ECFA267281}">
      <dgm:prSet/>
      <dgm:spPr/>
      <dgm:t>
        <a:bodyPr/>
        <a:lstStyle/>
        <a:p>
          <a:endParaRPr lang="en-US"/>
        </a:p>
      </dgm:t>
    </dgm:pt>
    <dgm:pt modelId="{B15E22C5-C634-4FF1-8A69-2DF3527D0468}" type="parTrans" cxnId="{D3AFB2DE-C099-4127-8979-E6FAA12939C6}">
      <dgm:prSet/>
      <dgm:spPr/>
      <dgm:t>
        <a:bodyPr/>
        <a:lstStyle/>
        <a:p>
          <a:endParaRPr lang="en-US"/>
        </a:p>
      </dgm:t>
    </dgm:pt>
    <dgm:pt modelId="{8F47083E-CB7C-48E2-BDA0-B743C4786F85}" type="sibTrans" cxnId="{D3AFB2DE-C099-4127-8979-E6FAA12939C6}">
      <dgm:prSet/>
      <dgm:spPr/>
      <dgm:t>
        <a:bodyPr/>
        <a:lstStyle/>
        <a:p>
          <a:endParaRPr lang="en-US"/>
        </a:p>
      </dgm:t>
    </dgm:pt>
    <dgm:pt modelId="{DDE71F69-014C-4012-A0F9-8E2A0391E54E}" type="pres">
      <dgm:prSet presAssocID="{E9B0073C-BD62-4DA6-B0A8-4946930FF619}" presName="linear" presStyleCnt="0">
        <dgm:presLayoutVars>
          <dgm:dir/>
          <dgm:animLvl val="lvl"/>
          <dgm:resizeHandles val="exact"/>
        </dgm:presLayoutVars>
      </dgm:prSet>
      <dgm:spPr/>
    </dgm:pt>
    <dgm:pt modelId="{9728BD23-D9A7-4EC7-855D-BF5B3CA43579}" type="pres">
      <dgm:prSet presAssocID="{AD30B33C-0461-4C06-97FC-C608624D0615}" presName="parentLin" presStyleCnt="0"/>
      <dgm:spPr/>
    </dgm:pt>
    <dgm:pt modelId="{F358287E-C20D-4806-9024-DADFF6AD6D1C}" type="pres">
      <dgm:prSet presAssocID="{AD30B33C-0461-4C06-97FC-C608624D0615}" presName="parentLeftMargin" presStyleLbl="node1" presStyleIdx="0" presStyleCnt="2"/>
      <dgm:spPr/>
    </dgm:pt>
    <dgm:pt modelId="{69F5F7F9-FB58-4B2D-A0AF-63BA67E4A51B}" type="pres">
      <dgm:prSet presAssocID="{AD30B33C-0461-4C06-97FC-C608624D0615}" presName="parentText" presStyleLbl="node1" presStyleIdx="0" presStyleCnt="2">
        <dgm:presLayoutVars>
          <dgm:chMax val="0"/>
          <dgm:bulletEnabled val="1"/>
        </dgm:presLayoutVars>
      </dgm:prSet>
      <dgm:spPr/>
    </dgm:pt>
    <dgm:pt modelId="{D6081AA3-69CF-4EF9-8B52-77261BF5F143}" type="pres">
      <dgm:prSet presAssocID="{AD30B33C-0461-4C06-97FC-C608624D0615}" presName="negativeSpace" presStyleCnt="0"/>
      <dgm:spPr/>
    </dgm:pt>
    <dgm:pt modelId="{97881B23-D44B-4D07-BEAF-C71B048A4B54}" type="pres">
      <dgm:prSet presAssocID="{AD30B33C-0461-4C06-97FC-C608624D0615}" presName="childText" presStyleLbl="conFgAcc1" presStyleIdx="0" presStyleCnt="2">
        <dgm:presLayoutVars>
          <dgm:bulletEnabled val="1"/>
        </dgm:presLayoutVars>
      </dgm:prSet>
      <dgm:spPr/>
    </dgm:pt>
    <dgm:pt modelId="{5030C663-CA26-4B41-9820-F55DE18FCDF1}" type="pres">
      <dgm:prSet presAssocID="{AD9DE384-84FF-412F-BE8F-102A8EF75E18}" presName="spaceBetweenRectangles" presStyleCnt="0"/>
      <dgm:spPr/>
    </dgm:pt>
    <dgm:pt modelId="{71AAA982-611F-45F2-9E31-712CD59EEECC}" type="pres">
      <dgm:prSet presAssocID="{895D5CCB-041C-4110-9517-B6AA2CE412FB}" presName="parentLin" presStyleCnt="0"/>
      <dgm:spPr/>
    </dgm:pt>
    <dgm:pt modelId="{C771AC17-61DB-4E19-BEA9-8F53340906F9}" type="pres">
      <dgm:prSet presAssocID="{895D5CCB-041C-4110-9517-B6AA2CE412FB}" presName="parentLeftMargin" presStyleLbl="node1" presStyleIdx="0" presStyleCnt="2"/>
      <dgm:spPr/>
    </dgm:pt>
    <dgm:pt modelId="{AEB498F5-EC5D-4B6A-A84B-7539FA9361AD}" type="pres">
      <dgm:prSet presAssocID="{895D5CCB-041C-4110-9517-B6AA2CE412FB}" presName="parentText" presStyleLbl="node1" presStyleIdx="1" presStyleCnt="2">
        <dgm:presLayoutVars>
          <dgm:chMax val="0"/>
          <dgm:bulletEnabled val="1"/>
        </dgm:presLayoutVars>
      </dgm:prSet>
      <dgm:spPr/>
    </dgm:pt>
    <dgm:pt modelId="{84497A29-1A4D-4C10-B86B-54860D4EEF56}" type="pres">
      <dgm:prSet presAssocID="{895D5CCB-041C-4110-9517-B6AA2CE412FB}" presName="negativeSpace" presStyleCnt="0"/>
      <dgm:spPr/>
    </dgm:pt>
    <dgm:pt modelId="{B3498868-AA50-4203-BECC-4AA7695E096D}" type="pres">
      <dgm:prSet presAssocID="{895D5CCB-041C-4110-9517-B6AA2CE412FB}" presName="childText" presStyleLbl="conFgAcc1" presStyleIdx="1" presStyleCnt="2">
        <dgm:presLayoutVars>
          <dgm:bulletEnabled val="1"/>
        </dgm:presLayoutVars>
      </dgm:prSet>
      <dgm:spPr/>
    </dgm:pt>
  </dgm:ptLst>
  <dgm:cxnLst>
    <dgm:cxn modelId="{41BEB60A-CDF7-47B9-A9EE-E62F53D73FB3}" type="presOf" srcId="{D8451DA4-7C48-4D54-8AA4-E3ECFA267281}" destId="{B3498868-AA50-4203-BECC-4AA7695E096D}" srcOrd="0" destOrd="1" presId="urn:microsoft.com/office/officeart/2005/8/layout/list1"/>
    <dgm:cxn modelId="{24E59036-66C7-4C08-8AC7-02AD62C15032}" srcId="{895D5CCB-041C-4110-9517-B6AA2CE412FB}" destId="{061D3B43-7859-49BF-A800-95AF46464517}" srcOrd="2" destOrd="0" parTransId="{26F0B7BF-EF35-4E70-BB0C-BE17AAB9C06E}" sibTransId="{B4B1B22C-B018-49D2-90C5-F57FDED7E61B}"/>
    <dgm:cxn modelId="{11A2475B-DA3C-4376-8553-34DCC7C2BE2F}" type="presOf" srcId="{B0AA9D38-FF41-471E-92DD-D52F596C76DF}" destId="{B3498868-AA50-4203-BECC-4AA7695E096D}" srcOrd="0" destOrd="3" presId="urn:microsoft.com/office/officeart/2005/8/layout/list1"/>
    <dgm:cxn modelId="{51461E62-2383-479C-BB4E-9681A3DFB239}" type="presOf" srcId="{895D5CCB-041C-4110-9517-B6AA2CE412FB}" destId="{C771AC17-61DB-4E19-BEA9-8F53340906F9}" srcOrd="0" destOrd="0" presId="urn:microsoft.com/office/officeart/2005/8/layout/list1"/>
    <dgm:cxn modelId="{2D828347-F204-4ED4-8E90-1B2E4671CE75}" type="presOf" srcId="{061D3B43-7859-49BF-A800-95AF46464517}" destId="{B3498868-AA50-4203-BECC-4AA7695E096D}" srcOrd="0" destOrd="2" presId="urn:microsoft.com/office/officeart/2005/8/layout/list1"/>
    <dgm:cxn modelId="{CE83184D-ED1C-4B97-A753-D28DD1531082}" srcId="{895D5CCB-041C-4110-9517-B6AA2CE412FB}" destId="{EEE2DD05-CC16-49ED-A60D-20FE03F8F3F2}" srcOrd="0" destOrd="0" parTransId="{D244BC18-60BB-47AA-8109-47EB320230A0}" sibTransId="{A1DED2C4-D511-44D1-A631-0A24AF2A6E56}"/>
    <dgm:cxn modelId="{4C177974-7E2B-497C-9C65-351543625C68}" type="presOf" srcId="{895D5CCB-041C-4110-9517-B6AA2CE412FB}" destId="{AEB498F5-EC5D-4B6A-A84B-7539FA9361AD}" srcOrd="1" destOrd="0" presId="urn:microsoft.com/office/officeart/2005/8/layout/list1"/>
    <dgm:cxn modelId="{21DCD17B-9B34-4FE6-A5BB-3FFE387CE24F}" type="presOf" srcId="{EEE2DD05-CC16-49ED-A60D-20FE03F8F3F2}" destId="{B3498868-AA50-4203-BECC-4AA7695E096D}" srcOrd="0" destOrd="0" presId="urn:microsoft.com/office/officeart/2005/8/layout/list1"/>
    <dgm:cxn modelId="{B940DD97-B609-4971-8FBD-FB2C9BE8AFDB}" srcId="{AD30B33C-0461-4C06-97FC-C608624D0615}" destId="{FA4E56B6-73C5-40F1-9737-2D05D0047341}" srcOrd="0" destOrd="0" parTransId="{5EEB246E-E8A2-4A09-A470-79EDBBCF9A96}" sibTransId="{F043AA41-43F7-4A36-B8D3-BC6F7E8BF50E}"/>
    <dgm:cxn modelId="{F2DE76AF-7C98-447D-AE6C-ABCFABE8EC5A}" srcId="{E9B0073C-BD62-4DA6-B0A8-4946930FF619}" destId="{AD30B33C-0461-4C06-97FC-C608624D0615}" srcOrd="0" destOrd="0" parTransId="{202E3C2E-3156-499E-B07E-7E4D9CD2F5F9}" sibTransId="{AD9DE384-84FF-412F-BE8F-102A8EF75E18}"/>
    <dgm:cxn modelId="{4D1D1DB0-8099-40F2-BC89-04BD14CE50C8}" type="presOf" srcId="{AD30B33C-0461-4C06-97FC-C608624D0615}" destId="{69F5F7F9-FB58-4B2D-A0AF-63BA67E4A51B}" srcOrd="1" destOrd="0" presId="urn:microsoft.com/office/officeart/2005/8/layout/list1"/>
    <dgm:cxn modelId="{B4F76FC0-FC58-4B80-8820-FD2B00B88A9A}" type="presOf" srcId="{E9B0073C-BD62-4DA6-B0A8-4946930FF619}" destId="{DDE71F69-014C-4012-A0F9-8E2A0391E54E}" srcOrd="0" destOrd="0" presId="urn:microsoft.com/office/officeart/2005/8/layout/list1"/>
    <dgm:cxn modelId="{94B011C6-450E-4F5D-9AA0-3C5B3D7CF425}" type="presOf" srcId="{FA4E56B6-73C5-40F1-9737-2D05D0047341}" destId="{97881B23-D44B-4D07-BEAF-C71B048A4B54}" srcOrd="0" destOrd="0" presId="urn:microsoft.com/office/officeart/2005/8/layout/list1"/>
    <dgm:cxn modelId="{E5E500D3-2D08-49BC-BABB-77AF5BF275C2}" srcId="{895D5CCB-041C-4110-9517-B6AA2CE412FB}" destId="{B0AA9D38-FF41-471E-92DD-D52F596C76DF}" srcOrd="3" destOrd="0" parTransId="{075860EE-08B5-4A59-A2CA-84527DFBCEE8}" sibTransId="{8C42596E-6F5C-4634-84BB-87BF7648525D}"/>
    <dgm:cxn modelId="{CF251BDD-C4C7-4C83-8D17-F9E4C79F849D}" srcId="{E9B0073C-BD62-4DA6-B0A8-4946930FF619}" destId="{895D5CCB-041C-4110-9517-B6AA2CE412FB}" srcOrd="1" destOrd="0" parTransId="{97CC8D82-A4D8-419E-BE2A-51CA009220AA}" sibTransId="{56EA8548-E815-4B6F-B447-94CA8BC06CA4}"/>
    <dgm:cxn modelId="{11829BDE-87A2-45C3-ADB5-ECAC4701962F}" type="presOf" srcId="{AD30B33C-0461-4C06-97FC-C608624D0615}" destId="{F358287E-C20D-4806-9024-DADFF6AD6D1C}" srcOrd="0" destOrd="0" presId="urn:microsoft.com/office/officeart/2005/8/layout/list1"/>
    <dgm:cxn modelId="{D3AFB2DE-C099-4127-8979-E6FAA12939C6}" srcId="{895D5CCB-041C-4110-9517-B6AA2CE412FB}" destId="{D8451DA4-7C48-4D54-8AA4-E3ECFA267281}" srcOrd="1" destOrd="0" parTransId="{B15E22C5-C634-4FF1-8A69-2DF3527D0468}" sibTransId="{8F47083E-CB7C-48E2-BDA0-B743C4786F85}"/>
    <dgm:cxn modelId="{A2FF5A23-8F95-4062-B0BC-FD742052C58B}" type="presParOf" srcId="{DDE71F69-014C-4012-A0F9-8E2A0391E54E}" destId="{9728BD23-D9A7-4EC7-855D-BF5B3CA43579}" srcOrd="0" destOrd="0" presId="urn:microsoft.com/office/officeart/2005/8/layout/list1"/>
    <dgm:cxn modelId="{36F50957-D300-4DDC-B902-09C09EE22C71}" type="presParOf" srcId="{9728BD23-D9A7-4EC7-855D-BF5B3CA43579}" destId="{F358287E-C20D-4806-9024-DADFF6AD6D1C}" srcOrd="0" destOrd="0" presId="urn:microsoft.com/office/officeart/2005/8/layout/list1"/>
    <dgm:cxn modelId="{EFBA5490-34DD-475A-92B3-F474E0ED2735}" type="presParOf" srcId="{9728BD23-D9A7-4EC7-855D-BF5B3CA43579}" destId="{69F5F7F9-FB58-4B2D-A0AF-63BA67E4A51B}" srcOrd="1" destOrd="0" presId="urn:microsoft.com/office/officeart/2005/8/layout/list1"/>
    <dgm:cxn modelId="{AB727124-8ECE-49A7-BCE7-224DCBC1D7F7}" type="presParOf" srcId="{DDE71F69-014C-4012-A0F9-8E2A0391E54E}" destId="{D6081AA3-69CF-4EF9-8B52-77261BF5F143}" srcOrd="1" destOrd="0" presId="urn:microsoft.com/office/officeart/2005/8/layout/list1"/>
    <dgm:cxn modelId="{36371AC1-4AEF-45EB-85D5-0BE0B9D07E5B}" type="presParOf" srcId="{DDE71F69-014C-4012-A0F9-8E2A0391E54E}" destId="{97881B23-D44B-4D07-BEAF-C71B048A4B54}" srcOrd="2" destOrd="0" presId="urn:microsoft.com/office/officeart/2005/8/layout/list1"/>
    <dgm:cxn modelId="{FD22CE18-BA11-43C6-8138-64B33DAE53B8}" type="presParOf" srcId="{DDE71F69-014C-4012-A0F9-8E2A0391E54E}" destId="{5030C663-CA26-4B41-9820-F55DE18FCDF1}" srcOrd="3" destOrd="0" presId="urn:microsoft.com/office/officeart/2005/8/layout/list1"/>
    <dgm:cxn modelId="{20F4D7D8-EFBC-446C-A3DA-B52AD855CAA4}" type="presParOf" srcId="{DDE71F69-014C-4012-A0F9-8E2A0391E54E}" destId="{71AAA982-611F-45F2-9E31-712CD59EEECC}" srcOrd="4" destOrd="0" presId="urn:microsoft.com/office/officeart/2005/8/layout/list1"/>
    <dgm:cxn modelId="{6AACD091-ED95-4FCB-AB2E-E1A6EE301316}" type="presParOf" srcId="{71AAA982-611F-45F2-9E31-712CD59EEECC}" destId="{C771AC17-61DB-4E19-BEA9-8F53340906F9}" srcOrd="0" destOrd="0" presId="urn:microsoft.com/office/officeart/2005/8/layout/list1"/>
    <dgm:cxn modelId="{1128AE03-783F-4EA6-8296-C892AC1FA5A1}" type="presParOf" srcId="{71AAA982-611F-45F2-9E31-712CD59EEECC}" destId="{AEB498F5-EC5D-4B6A-A84B-7539FA9361AD}" srcOrd="1" destOrd="0" presId="urn:microsoft.com/office/officeart/2005/8/layout/list1"/>
    <dgm:cxn modelId="{795F1CAA-5052-434C-B999-2BB97AECB1D7}" type="presParOf" srcId="{DDE71F69-014C-4012-A0F9-8E2A0391E54E}" destId="{84497A29-1A4D-4C10-B86B-54860D4EEF56}" srcOrd="5" destOrd="0" presId="urn:microsoft.com/office/officeart/2005/8/layout/list1"/>
    <dgm:cxn modelId="{34A50A4B-F1B4-4F71-B3AA-F0FD2F340FAD}" type="presParOf" srcId="{DDE71F69-014C-4012-A0F9-8E2A0391E54E}" destId="{B3498868-AA50-4203-BECC-4AA7695E096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C517B02-729C-4721-B7DD-B8D265586BDC}"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B3572B4E-72FC-4D30-A6BF-F3829A65B543}">
      <dgm:prSet/>
      <dgm:spPr/>
      <dgm:t>
        <a:bodyPr/>
        <a:lstStyle/>
        <a:p>
          <a:r>
            <a:rPr lang="en-US"/>
            <a:t>Big brother of the demo</a:t>
          </a:r>
        </a:p>
      </dgm:t>
    </dgm:pt>
    <dgm:pt modelId="{E9DBAA90-666E-4953-BF9D-E56719FAE7CB}" type="parTrans" cxnId="{17D300DC-60A1-4CAF-9406-A8A3C18774EE}">
      <dgm:prSet/>
      <dgm:spPr/>
      <dgm:t>
        <a:bodyPr/>
        <a:lstStyle/>
        <a:p>
          <a:endParaRPr lang="en-US"/>
        </a:p>
      </dgm:t>
    </dgm:pt>
    <dgm:pt modelId="{1221561A-A825-4A23-AF47-BAAEF9E4AC6E}" type="sibTrans" cxnId="{17D300DC-60A1-4CAF-9406-A8A3C18774EE}">
      <dgm:prSet/>
      <dgm:spPr/>
      <dgm:t>
        <a:bodyPr/>
        <a:lstStyle/>
        <a:p>
          <a:endParaRPr lang="en-US"/>
        </a:p>
      </dgm:t>
    </dgm:pt>
    <dgm:pt modelId="{521343A5-FFD6-48F2-B7EA-E89D7978B500}">
      <dgm:prSet/>
      <dgm:spPr/>
      <dgm:t>
        <a:bodyPr/>
        <a:lstStyle/>
        <a:p>
          <a:r>
            <a:rPr lang="en-US">
              <a:hlinkClick xmlns:r="http://schemas.openxmlformats.org/officeDocument/2006/relationships" r:id="rId1"/>
            </a:rPr>
            <a:t>Software Defined Monitoring - Using Automated Notebooks and Azure Sentinel to Improve Sec Ops</a:t>
          </a:r>
          <a:endParaRPr lang="en-US"/>
        </a:p>
      </dgm:t>
    </dgm:pt>
    <dgm:pt modelId="{C968AACC-A7FB-462A-B5D4-1E05454808F7}" type="parTrans" cxnId="{912135ED-F651-4943-8939-E632C38A9C22}">
      <dgm:prSet/>
      <dgm:spPr/>
      <dgm:t>
        <a:bodyPr/>
        <a:lstStyle/>
        <a:p>
          <a:endParaRPr lang="en-US"/>
        </a:p>
      </dgm:t>
    </dgm:pt>
    <dgm:pt modelId="{6C31FCF6-D88B-48E5-BC20-04A61133FCBF}" type="sibTrans" cxnId="{912135ED-F651-4943-8939-E632C38A9C22}">
      <dgm:prSet/>
      <dgm:spPr/>
      <dgm:t>
        <a:bodyPr/>
        <a:lstStyle/>
        <a:p>
          <a:endParaRPr lang="en-US"/>
        </a:p>
      </dgm:t>
    </dgm:pt>
    <dgm:pt modelId="{2CB90002-E874-4E47-ADBE-4B330963A4C6}">
      <dgm:prSet/>
      <dgm:spPr/>
      <dgm:t>
        <a:bodyPr/>
        <a:lstStyle/>
        <a:p>
          <a:r>
            <a:rPr lang="en-US"/>
            <a:t>Create Azure VM to run notebooks triggered from incidents</a:t>
          </a:r>
        </a:p>
      </dgm:t>
    </dgm:pt>
    <dgm:pt modelId="{BCCD86FE-5342-47DC-B1BD-1DE35DEFD0E2}" type="parTrans" cxnId="{F4542F28-BBF2-4E36-BA37-39A808468C99}">
      <dgm:prSet/>
      <dgm:spPr/>
      <dgm:t>
        <a:bodyPr/>
        <a:lstStyle/>
        <a:p>
          <a:endParaRPr lang="en-US"/>
        </a:p>
      </dgm:t>
    </dgm:pt>
    <dgm:pt modelId="{81C51687-26DC-48FA-B946-8F03E87F654F}" type="sibTrans" cxnId="{F4542F28-BBF2-4E36-BA37-39A808468C99}">
      <dgm:prSet/>
      <dgm:spPr/>
      <dgm:t>
        <a:bodyPr/>
        <a:lstStyle/>
        <a:p>
          <a:endParaRPr lang="en-US"/>
        </a:p>
      </dgm:t>
    </dgm:pt>
    <dgm:pt modelId="{80C03FC1-EA6A-417C-ACD4-2169371CE4B4}">
      <dgm:prSet/>
      <dgm:spPr/>
      <dgm:t>
        <a:bodyPr/>
        <a:lstStyle/>
        <a:p>
          <a:r>
            <a:rPr lang="en-US"/>
            <a:t>Should be adaptable to other cloud platforms</a:t>
          </a:r>
        </a:p>
      </dgm:t>
    </dgm:pt>
    <dgm:pt modelId="{E4E4BEE3-B9B2-4648-9AFF-5B82EB0425D0}" type="parTrans" cxnId="{60DBF034-FD2F-428B-9EB7-72F8643D646C}">
      <dgm:prSet/>
      <dgm:spPr/>
      <dgm:t>
        <a:bodyPr/>
        <a:lstStyle/>
        <a:p>
          <a:endParaRPr lang="en-US"/>
        </a:p>
      </dgm:t>
    </dgm:pt>
    <dgm:pt modelId="{C2AE5AE4-6523-44ED-BEC3-DAABF6CC0175}" type="sibTrans" cxnId="{60DBF034-FD2F-428B-9EB7-72F8643D646C}">
      <dgm:prSet/>
      <dgm:spPr/>
      <dgm:t>
        <a:bodyPr/>
        <a:lstStyle/>
        <a:p>
          <a:endParaRPr lang="en-US"/>
        </a:p>
      </dgm:t>
    </dgm:pt>
    <dgm:pt modelId="{854A6584-5B41-4205-B7EF-6384F7CF0AEF}">
      <dgm:prSet/>
      <dgm:spPr/>
      <dgm:t>
        <a:bodyPr/>
        <a:lstStyle/>
        <a:p>
          <a:r>
            <a:rPr lang="en-US"/>
            <a:t>Our Demo</a:t>
          </a:r>
        </a:p>
      </dgm:t>
    </dgm:pt>
    <dgm:pt modelId="{F784BAD8-A567-40F6-BAAE-4969627F5984}" type="parTrans" cxnId="{D464C210-8498-4B85-813E-66F87A96EC78}">
      <dgm:prSet/>
      <dgm:spPr/>
      <dgm:t>
        <a:bodyPr/>
        <a:lstStyle/>
        <a:p>
          <a:endParaRPr lang="en-US"/>
        </a:p>
      </dgm:t>
    </dgm:pt>
    <dgm:pt modelId="{65FF8D9E-AA79-48EA-9C9D-C68F43D2F3EE}" type="sibTrans" cxnId="{D464C210-8498-4B85-813E-66F87A96EC78}">
      <dgm:prSet/>
      <dgm:spPr/>
      <dgm:t>
        <a:bodyPr/>
        <a:lstStyle/>
        <a:p>
          <a:endParaRPr lang="en-US"/>
        </a:p>
      </dgm:t>
    </dgm:pt>
    <dgm:pt modelId="{6E2BA120-08D1-42C6-B745-5A4DBBEF3A22}">
      <dgm:prSet/>
      <dgm:spPr/>
      <dgm:t>
        <a:bodyPr/>
        <a:lstStyle/>
        <a:p>
          <a:r>
            <a:rPr lang="en-US"/>
            <a:t>Simple solution using Docker + Papermill</a:t>
          </a:r>
        </a:p>
      </dgm:t>
    </dgm:pt>
    <dgm:pt modelId="{36686303-8870-483B-B584-A659A89C5B5E}" type="parTrans" cxnId="{E16349D9-B715-4AF4-B013-5694E927230D}">
      <dgm:prSet/>
      <dgm:spPr/>
      <dgm:t>
        <a:bodyPr/>
        <a:lstStyle/>
        <a:p>
          <a:endParaRPr lang="en-US"/>
        </a:p>
      </dgm:t>
    </dgm:pt>
    <dgm:pt modelId="{53DFF9C9-E27C-49AB-91E9-9F58C31437FC}" type="sibTrans" cxnId="{E16349D9-B715-4AF4-B013-5694E927230D}">
      <dgm:prSet/>
      <dgm:spPr/>
      <dgm:t>
        <a:bodyPr/>
        <a:lstStyle/>
        <a:p>
          <a:endParaRPr lang="en-US"/>
        </a:p>
      </dgm:t>
    </dgm:pt>
    <dgm:pt modelId="{170FC5ED-C652-4842-A031-19DA6DC790B2}">
      <dgm:prSet/>
      <dgm:spPr/>
      <dgm:t>
        <a:bodyPr/>
        <a:lstStyle/>
        <a:p>
          <a:r>
            <a:rPr lang="en-US"/>
            <a:t>Triggered by YAML parameters file</a:t>
          </a:r>
        </a:p>
      </dgm:t>
    </dgm:pt>
    <dgm:pt modelId="{DEFF0678-CB27-49B2-AD44-6E374634B4CC}" type="parTrans" cxnId="{705BF450-F352-486E-A32F-4CDE19C9FC8B}">
      <dgm:prSet/>
      <dgm:spPr/>
      <dgm:t>
        <a:bodyPr/>
        <a:lstStyle/>
        <a:p>
          <a:endParaRPr lang="en-US"/>
        </a:p>
      </dgm:t>
    </dgm:pt>
    <dgm:pt modelId="{1C832958-E1CD-4D6C-9474-BAF0A57028EB}" type="sibTrans" cxnId="{705BF450-F352-486E-A32F-4CDE19C9FC8B}">
      <dgm:prSet/>
      <dgm:spPr/>
      <dgm:t>
        <a:bodyPr/>
        <a:lstStyle/>
        <a:p>
          <a:endParaRPr lang="en-US"/>
        </a:p>
      </dgm:t>
    </dgm:pt>
    <dgm:pt modelId="{13D8811B-D9DC-4160-B8EA-08446BE838FB}">
      <dgm:prSet/>
      <dgm:spPr/>
      <dgm:t>
        <a:bodyPr/>
        <a:lstStyle/>
        <a:p>
          <a:r>
            <a:rPr lang="en-US"/>
            <a:t>Full source on GitHub (see refs)</a:t>
          </a:r>
        </a:p>
      </dgm:t>
    </dgm:pt>
    <dgm:pt modelId="{378EA137-C3E0-4384-91EE-10AB2F38FB1C}" type="parTrans" cxnId="{CE6226FC-65C5-488B-B458-85255B7A566A}">
      <dgm:prSet/>
      <dgm:spPr/>
      <dgm:t>
        <a:bodyPr/>
        <a:lstStyle/>
        <a:p>
          <a:endParaRPr lang="en-US"/>
        </a:p>
      </dgm:t>
    </dgm:pt>
    <dgm:pt modelId="{13C178FB-E927-42F0-A79F-1225173BB5CE}" type="sibTrans" cxnId="{CE6226FC-65C5-488B-B458-85255B7A566A}">
      <dgm:prSet/>
      <dgm:spPr/>
      <dgm:t>
        <a:bodyPr/>
        <a:lstStyle/>
        <a:p>
          <a:endParaRPr lang="en-US"/>
        </a:p>
      </dgm:t>
    </dgm:pt>
    <dgm:pt modelId="{4A14FDAF-EF81-40E9-9408-02C6AFD924ED}" type="pres">
      <dgm:prSet presAssocID="{3C517B02-729C-4721-B7DD-B8D265586BDC}" presName="Name0" presStyleCnt="0">
        <dgm:presLayoutVars>
          <dgm:dir/>
          <dgm:animLvl val="lvl"/>
          <dgm:resizeHandles val="exact"/>
        </dgm:presLayoutVars>
      </dgm:prSet>
      <dgm:spPr/>
    </dgm:pt>
    <dgm:pt modelId="{401E46BA-86C2-4ED2-BF49-0160F6919B41}" type="pres">
      <dgm:prSet presAssocID="{B3572B4E-72FC-4D30-A6BF-F3829A65B543}" presName="composite" presStyleCnt="0"/>
      <dgm:spPr/>
    </dgm:pt>
    <dgm:pt modelId="{A4DD1BE6-567A-476C-889B-ABDBB3C44FB6}" type="pres">
      <dgm:prSet presAssocID="{B3572B4E-72FC-4D30-A6BF-F3829A65B543}" presName="parTx" presStyleLbl="alignNode1" presStyleIdx="0" presStyleCnt="2">
        <dgm:presLayoutVars>
          <dgm:chMax val="0"/>
          <dgm:chPref val="0"/>
          <dgm:bulletEnabled val="1"/>
        </dgm:presLayoutVars>
      </dgm:prSet>
      <dgm:spPr/>
    </dgm:pt>
    <dgm:pt modelId="{A6026698-5DF3-4280-BEDE-06688C66D425}" type="pres">
      <dgm:prSet presAssocID="{B3572B4E-72FC-4D30-A6BF-F3829A65B543}" presName="desTx" presStyleLbl="alignAccFollowNode1" presStyleIdx="0" presStyleCnt="2">
        <dgm:presLayoutVars>
          <dgm:bulletEnabled val="1"/>
        </dgm:presLayoutVars>
      </dgm:prSet>
      <dgm:spPr/>
    </dgm:pt>
    <dgm:pt modelId="{BF4312DF-E857-43DE-9F61-2EB07193C88F}" type="pres">
      <dgm:prSet presAssocID="{1221561A-A825-4A23-AF47-BAAEF9E4AC6E}" presName="space" presStyleCnt="0"/>
      <dgm:spPr/>
    </dgm:pt>
    <dgm:pt modelId="{998F2259-8A42-42F8-BC61-D87B96D5878B}" type="pres">
      <dgm:prSet presAssocID="{854A6584-5B41-4205-B7EF-6384F7CF0AEF}" presName="composite" presStyleCnt="0"/>
      <dgm:spPr/>
    </dgm:pt>
    <dgm:pt modelId="{92140ACA-0001-4E5D-9736-FD53BA2BCF89}" type="pres">
      <dgm:prSet presAssocID="{854A6584-5B41-4205-B7EF-6384F7CF0AEF}" presName="parTx" presStyleLbl="alignNode1" presStyleIdx="1" presStyleCnt="2">
        <dgm:presLayoutVars>
          <dgm:chMax val="0"/>
          <dgm:chPref val="0"/>
          <dgm:bulletEnabled val="1"/>
        </dgm:presLayoutVars>
      </dgm:prSet>
      <dgm:spPr/>
    </dgm:pt>
    <dgm:pt modelId="{8A0058A1-F59F-4B8B-858C-0F6106B3DCFB}" type="pres">
      <dgm:prSet presAssocID="{854A6584-5B41-4205-B7EF-6384F7CF0AEF}" presName="desTx" presStyleLbl="alignAccFollowNode1" presStyleIdx="1" presStyleCnt="2">
        <dgm:presLayoutVars>
          <dgm:bulletEnabled val="1"/>
        </dgm:presLayoutVars>
      </dgm:prSet>
      <dgm:spPr/>
    </dgm:pt>
  </dgm:ptLst>
  <dgm:cxnLst>
    <dgm:cxn modelId="{964D7C08-9BA8-4823-9B85-B0273C1D841A}" type="presOf" srcId="{521343A5-FFD6-48F2-B7EA-E89D7978B500}" destId="{A6026698-5DF3-4280-BEDE-06688C66D425}" srcOrd="0" destOrd="0" presId="urn:microsoft.com/office/officeart/2005/8/layout/hList1"/>
    <dgm:cxn modelId="{D464C210-8498-4B85-813E-66F87A96EC78}" srcId="{3C517B02-729C-4721-B7DD-B8D265586BDC}" destId="{854A6584-5B41-4205-B7EF-6384F7CF0AEF}" srcOrd="1" destOrd="0" parTransId="{F784BAD8-A567-40F6-BAAE-4969627F5984}" sibTransId="{65FF8D9E-AA79-48EA-9C9D-C68F43D2F3EE}"/>
    <dgm:cxn modelId="{F4542F28-BBF2-4E36-BA37-39A808468C99}" srcId="{B3572B4E-72FC-4D30-A6BF-F3829A65B543}" destId="{2CB90002-E874-4E47-ADBE-4B330963A4C6}" srcOrd="1" destOrd="0" parTransId="{BCCD86FE-5342-47DC-B1BD-1DE35DEFD0E2}" sibTransId="{81C51687-26DC-48FA-B946-8F03E87F654F}"/>
    <dgm:cxn modelId="{60DBF034-FD2F-428B-9EB7-72F8643D646C}" srcId="{B3572B4E-72FC-4D30-A6BF-F3829A65B543}" destId="{80C03FC1-EA6A-417C-ACD4-2169371CE4B4}" srcOrd="2" destOrd="0" parTransId="{E4E4BEE3-B9B2-4648-9AFF-5B82EB0425D0}" sibTransId="{C2AE5AE4-6523-44ED-BEC3-DAABF6CC0175}"/>
    <dgm:cxn modelId="{CAE8C040-3675-4E1D-975A-26DC486FF252}" type="presOf" srcId="{854A6584-5B41-4205-B7EF-6384F7CF0AEF}" destId="{92140ACA-0001-4E5D-9736-FD53BA2BCF89}" srcOrd="0" destOrd="0" presId="urn:microsoft.com/office/officeart/2005/8/layout/hList1"/>
    <dgm:cxn modelId="{869EC848-28C7-4ACC-80AE-C2ECFC720153}" type="presOf" srcId="{2CB90002-E874-4E47-ADBE-4B330963A4C6}" destId="{A6026698-5DF3-4280-BEDE-06688C66D425}" srcOrd="0" destOrd="1" presId="urn:microsoft.com/office/officeart/2005/8/layout/hList1"/>
    <dgm:cxn modelId="{47B6514A-535D-46B0-9546-A7D397FB8F8A}" type="presOf" srcId="{B3572B4E-72FC-4D30-A6BF-F3829A65B543}" destId="{A4DD1BE6-567A-476C-889B-ABDBB3C44FB6}" srcOrd="0" destOrd="0" presId="urn:microsoft.com/office/officeart/2005/8/layout/hList1"/>
    <dgm:cxn modelId="{705BF450-F352-486E-A32F-4CDE19C9FC8B}" srcId="{854A6584-5B41-4205-B7EF-6384F7CF0AEF}" destId="{170FC5ED-C652-4842-A031-19DA6DC790B2}" srcOrd="1" destOrd="0" parTransId="{DEFF0678-CB27-49B2-AD44-6E374634B4CC}" sibTransId="{1C832958-E1CD-4D6C-9474-BAF0A57028EB}"/>
    <dgm:cxn modelId="{18C36C51-DC91-45E6-A18E-D768E2355F19}" type="presOf" srcId="{13D8811B-D9DC-4160-B8EA-08446BE838FB}" destId="{8A0058A1-F59F-4B8B-858C-0F6106B3DCFB}" srcOrd="0" destOrd="2" presId="urn:microsoft.com/office/officeart/2005/8/layout/hList1"/>
    <dgm:cxn modelId="{A920CE8D-22A4-4B90-9CD6-A4310D3A9AF5}" type="presOf" srcId="{80C03FC1-EA6A-417C-ACD4-2169371CE4B4}" destId="{A6026698-5DF3-4280-BEDE-06688C66D425}" srcOrd="0" destOrd="2" presId="urn:microsoft.com/office/officeart/2005/8/layout/hList1"/>
    <dgm:cxn modelId="{B11AF9AE-870C-4336-9ECB-016E63E7FC92}" type="presOf" srcId="{170FC5ED-C652-4842-A031-19DA6DC790B2}" destId="{8A0058A1-F59F-4B8B-858C-0F6106B3DCFB}" srcOrd="0" destOrd="1" presId="urn:microsoft.com/office/officeart/2005/8/layout/hList1"/>
    <dgm:cxn modelId="{679623CE-E7EA-46C9-B18F-2DC43D5F392B}" type="presOf" srcId="{3C517B02-729C-4721-B7DD-B8D265586BDC}" destId="{4A14FDAF-EF81-40E9-9408-02C6AFD924ED}" srcOrd="0" destOrd="0" presId="urn:microsoft.com/office/officeart/2005/8/layout/hList1"/>
    <dgm:cxn modelId="{E16349D9-B715-4AF4-B013-5694E927230D}" srcId="{854A6584-5B41-4205-B7EF-6384F7CF0AEF}" destId="{6E2BA120-08D1-42C6-B745-5A4DBBEF3A22}" srcOrd="0" destOrd="0" parTransId="{36686303-8870-483B-B584-A659A89C5B5E}" sibTransId="{53DFF9C9-E27C-49AB-91E9-9F58C31437FC}"/>
    <dgm:cxn modelId="{17D300DC-60A1-4CAF-9406-A8A3C18774EE}" srcId="{3C517B02-729C-4721-B7DD-B8D265586BDC}" destId="{B3572B4E-72FC-4D30-A6BF-F3829A65B543}" srcOrd="0" destOrd="0" parTransId="{E9DBAA90-666E-4953-BF9D-E56719FAE7CB}" sibTransId="{1221561A-A825-4A23-AF47-BAAEF9E4AC6E}"/>
    <dgm:cxn modelId="{912135ED-F651-4943-8939-E632C38A9C22}" srcId="{B3572B4E-72FC-4D30-A6BF-F3829A65B543}" destId="{521343A5-FFD6-48F2-B7EA-E89D7978B500}" srcOrd="0" destOrd="0" parTransId="{C968AACC-A7FB-462A-B5D4-1E05454808F7}" sibTransId="{6C31FCF6-D88B-48E5-BC20-04A61133FCBF}"/>
    <dgm:cxn modelId="{CE6226FC-65C5-488B-B458-85255B7A566A}" srcId="{854A6584-5B41-4205-B7EF-6384F7CF0AEF}" destId="{13D8811B-D9DC-4160-B8EA-08446BE838FB}" srcOrd="2" destOrd="0" parTransId="{378EA137-C3E0-4384-91EE-10AB2F38FB1C}" sibTransId="{13C178FB-E927-42F0-A79F-1225173BB5CE}"/>
    <dgm:cxn modelId="{F414C4FC-664F-426A-923B-3406D8C678F0}" type="presOf" srcId="{6E2BA120-08D1-42C6-B745-5A4DBBEF3A22}" destId="{8A0058A1-F59F-4B8B-858C-0F6106B3DCFB}" srcOrd="0" destOrd="0" presId="urn:microsoft.com/office/officeart/2005/8/layout/hList1"/>
    <dgm:cxn modelId="{496F1FC1-4F2B-4D09-A538-A86E81B5D9F5}" type="presParOf" srcId="{4A14FDAF-EF81-40E9-9408-02C6AFD924ED}" destId="{401E46BA-86C2-4ED2-BF49-0160F6919B41}" srcOrd="0" destOrd="0" presId="urn:microsoft.com/office/officeart/2005/8/layout/hList1"/>
    <dgm:cxn modelId="{124A3EF1-AB6C-416C-B69F-C8C42828E9B0}" type="presParOf" srcId="{401E46BA-86C2-4ED2-BF49-0160F6919B41}" destId="{A4DD1BE6-567A-476C-889B-ABDBB3C44FB6}" srcOrd="0" destOrd="0" presId="urn:microsoft.com/office/officeart/2005/8/layout/hList1"/>
    <dgm:cxn modelId="{EC9DCBBC-418D-45A7-B016-28A60D4A74DD}" type="presParOf" srcId="{401E46BA-86C2-4ED2-BF49-0160F6919B41}" destId="{A6026698-5DF3-4280-BEDE-06688C66D425}" srcOrd="1" destOrd="0" presId="urn:microsoft.com/office/officeart/2005/8/layout/hList1"/>
    <dgm:cxn modelId="{B997CE5E-A0FF-49EB-85B9-C1060029A7A1}" type="presParOf" srcId="{4A14FDAF-EF81-40E9-9408-02C6AFD924ED}" destId="{BF4312DF-E857-43DE-9F61-2EB07193C88F}" srcOrd="1" destOrd="0" presId="urn:microsoft.com/office/officeart/2005/8/layout/hList1"/>
    <dgm:cxn modelId="{21BBF0D9-27E7-48A8-875F-739C44AE76A5}" type="presParOf" srcId="{4A14FDAF-EF81-40E9-9408-02C6AFD924ED}" destId="{998F2259-8A42-42F8-BC61-D87B96D5878B}" srcOrd="2" destOrd="0" presId="urn:microsoft.com/office/officeart/2005/8/layout/hList1"/>
    <dgm:cxn modelId="{685B8D9B-AF96-4568-A3AE-2440731F48A7}" type="presParOf" srcId="{998F2259-8A42-42F8-BC61-D87B96D5878B}" destId="{92140ACA-0001-4E5D-9736-FD53BA2BCF89}" srcOrd="0" destOrd="0" presId="urn:microsoft.com/office/officeart/2005/8/layout/hList1"/>
    <dgm:cxn modelId="{26B961B4-935F-49FE-BFBF-E27D43097B05}" type="presParOf" srcId="{998F2259-8A42-42F8-BC61-D87B96D5878B}" destId="{8A0058A1-F59F-4B8B-858C-0F6106B3DCF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3007375-AE99-46F1-B313-57FF8506347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03A4A2F-D083-4A9C-9D01-40F044F86916}">
      <dgm:prSet/>
      <dgm:spPr/>
      <dgm:t>
        <a:bodyPr/>
        <a:lstStyle/>
        <a:p>
          <a:r>
            <a:rPr lang="en-US"/>
            <a:t>Usually </a:t>
          </a:r>
          <a:r>
            <a:rPr lang="en-US" b="1"/>
            <a:t>ad hoc </a:t>
          </a:r>
          <a:r>
            <a:rPr lang="en-US"/>
            <a:t>but may contain some automated elements</a:t>
          </a:r>
        </a:p>
      </dgm:t>
    </dgm:pt>
    <dgm:pt modelId="{973856AC-A2EE-48CD-A811-B92EFC464C2F}" type="parTrans" cxnId="{FBA6875F-6564-4149-A808-FE0DC318E49A}">
      <dgm:prSet/>
      <dgm:spPr/>
      <dgm:t>
        <a:bodyPr/>
        <a:lstStyle/>
        <a:p>
          <a:endParaRPr lang="en-US"/>
        </a:p>
      </dgm:t>
    </dgm:pt>
    <dgm:pt modelId="{9F670A84-4424-4BFC-9716-E23C82F453AC}" type="sibTrans" cxnId="{FBA6875F-6564-4149-A808-FE0DC318E49A}">
      <dgm:prSet/>
      <dgm:spPr/>
      <dgm:t>
        <a:bodyPr/>
        <a:lstStyle/>
        <a:p>
          <a:endParaRPr lang="en-US"/>
        </a:p>
      </dgm:t>
    </dgm:pt>
    <dgm:pt modelId="{ACF83C90-5A2B-4D16-ADDF-74309F9FCCBE}">
      <dgm:prSet/>
      <dgm:spPr/>
      <dgm:t>
        <a:bodyPr/>
        <a:lstStyle/>
        <a:p>
          <a:r>
            <a:rPr lang="en-US"/>
            <a:t>Library support is crucial – make it easy to:</a:t>
          </a:r>
        </a:p>
      </dgm:t>
    </dgm:pt>
    <dgm:pt modelId="{33D8487D-1978-41D6-BA88-B0263E99D2A3}" type="parTrans" cxnId="{EBD8CE99-D8A9-404F-B741-798B25829FE4}">
      <dgm:prSet/>
      <dgm:spPr/>
      <dgm:t>
        <a:bodyPr/>
        <a:lstStyle/>
        <a:p>
          <a:endParaRPr lang="en-US"/>
        </a:p>
      </dgm:t>
    </dgm:pt>
    <dgm:pt modelId="{B9F67ABA-86CE-46D3-B7AE-B67E7CBC0FAD}" type="sibTrans" cxnId="{EBD8CE99-D8A9-404F-B741-798B25829FE4}">
      <dgm:prSet/>
      <dgm:spPr/>
      <dgm:t>
        <a:bodyPr/>
        <a:lstStyle/>
        <a:p>
          <a:endParaRPr lang="en-US"/>
        </a:p>
      </dgm:t>
    </dgm:pt>
    <dgm:pt modelId="{16E74D45-C5BA-4DEE-B404-8A2F23890D60}">
      <dgm:prSet/>
      <dgm:spPr/>
      <dgm:t>
        <a:bodyPr/>
        <a:lstStyle/>
        <a:p>
          <a:r>
            <a:rPr lang="en-US"/>
            <a:t>Query and retrieve information</a:t>
          </a:r>
        </a:p>
      </dgm:t>
    </dgm:pt>
    <dgm:pt modelId="{CB6AEB68-D2A0-422E-B590-17EEBC09FDEB}" type="parTrans" cxnId="{98C76555-EE7C-46F2-A9BA-5E6B195D46C5}">
      <dgm:prSet/>
      <dgm:spPr/>
      <dgm:t>
        <a:bodyPr/>
        <a:lstStyle/>
        <a:p>
          <a:endParaRPr lang="en-US"/>
        </a:p>
      </dgm:t>
    </dgm:pt>
    <dgm:pt modelId="{61080F9F-A428-4A42-B0E6-3A8CDB8AB41C}" type="sibTrans" cxnId="{98C76555-EE7C-46F2-A9BA-5E6B195D46C5}">
      <dgm:prSet/>
      <dgm:spPr/>
      <dgm:t>
        <a:bodyPr/>
        <a:lstStyle/>
        <a:p>
          <a:endParaRPr lang="en-US"/>
        </a:p>
      </dgm:t>
    </dgm:pt>
    <dgm:pt modelId="{4D0A2B2C-8C9F-499C-AB0D-27F6B370E155}">
      <dgm:prSet/>
      <dgm:spPr/>
      <dgm:t>
        <a:bodyPr/>
        <a:lstStyle/>
        <a:p>
          <a:r>
            <a:rPr lang="en-US"/>
            <a:t>Create visualizations</a:t>
          </a:r>
        </a:p>
      </dgm:t>
    </dgm:pt>
    <dgm:pt modelId="{CE1F8635-1CF6-4AFD-A82F-2C679CE17A80}" type="parTrans" cxnId="{6FDA4E99-8783-4916-946C-224D8FA1CD6E}">
      <dgm:prSet/>
      <dgm:spPr/>
      <dgm:t>
        <a:bodyPr/>
        <a:lstStyle/>
        <a:p>
          <a:endParaRPr lang="en-US"/>
        </a:p>
      </dgm:t>
    </dgm:pt>
    <dgm:pt modelId="{F59809A4-7967-4AD7-ABEB-3A7140F003E2}" type="sibTrans" cxnId="{6FDA4E99-8783-4916-946C-224D8FA1CD6E}">
      <dgm:prSet/>
      <dgm:spPr/>
      <dgm:t>
        <a:bodyPr/>
        <a:lstStyle/>
        <a:p>
          <a:endParaRPr lang="en-US"/>
        </a:p>
      </dgm:t>
    </dgm:pt>
    <dgm:pt modelId="{11DA05C1-A348-4CA8-910F-BD497DD97943}">
      <dgm:prSet/>
      <dgm:spPr/>
      <dgm:t>
        <a:bodyPr/>
        <a:lstStyle/>
        <a:p>
          <a:r>
            <a:rPr lang="en-US"/>
            <a:t>Repeatable analysis and data extraction/transformation</a:t>
          </a:r>
        </a:p>
      </dgm:t>
    </dgm:pt>
    <dgm:pt modelId="{4B69C14D-182A-4561-9B9D-0698A594A1F5}" type="parTrans" cxnId="{D205AF83-848B-498A-B32A-2437FA066DBA}">
      <dgm:prSet/>
      <dgm:spPr/>
      <dgm:t>
        <a:bodyPr/>
        <a:lstStyle/>
        <a:p>
          <a:endParaRPr lang="en-US"/>
        </a:p>
      </dgm:t>
    </dgm:pt>
    <dgm:pt modelId="{F8E390A1-1D8F-477E-8F10-F78B19E527B3}" type="sibTrans" cxnId="{D205AF83-848B-498A-B32A-2437FA066DBA}">
      <dgm:prSet/>
      <dgm:spPr/>
      <dgm:t>
        <a:bodyPr/>
        <a:lstStyle/>
        <a:p>
          <a:endParaRPr lang="en-US"/>
        </a:p>
      </dgm:t>
    </dgm:pt>
    <dgm:pt modelId="{879AB412-4922-4A05-8604-D9C77897E8BA}">
      <dgm:prSet/>
      <dgm:spPr/>
      <dgm:t>
        <a:bodyPr/>
        <a:lstStyle/>
        <a:p>
          <a:r>
            <a:rPr lang="en-US"/>
            <a:t>Package common tasks in parameter-driven notebooks/notebooklets</a:t>
          </a:r>
        </a:p>
      </dgm:t>
    </dgm:pt>
    <dgm:pt modelId="{CF4D98FA-E699-4A33-95DC-38C45E6A0508}" type="parTrans" cxnId="{D78C7153-C064-4353-87D5-38BD8A5BEBFB}">
      <dgm:prSet/>
      <dgm:spPr/>
      <dgm:t>
        <a:bodyPr/>
        <a:lstStyle/>
        <a:p>
          <a:endParaRPr lang="en-US"/>
        </a:p>
      </dgm:t>
    </dgm:pt>
    <dgm:pt modelId="{DEA27A06-D6CD-4B70-AECF-656E32B8A8C9}" type="sibTrans" cxnId="{D78C7153-C064-4353-87D5-38BD8A5BEBFB}">
      <dgm:prSet/>
      <dgm:spPr/>
      <dgm:t>
        <a:bodyPr/>
        <a:lstStyle/>
        <a:p>
          <a:endParaRPr lang="en-US"/>
        </a:p>
      </dgm:t>
    </dgm:pt>
    <dgm:pt modelId="{82CCCE54-16B7-410D-8546-4BBCDA103F9E}">
      <dgm:prSet/>
      <dgm:spPr/>
      <dgm:t>
        <a:bodyPr/>
        <a:lstStyle/>
        <a:p>
          <a:r>
            <a:rPr lang="en-US"/>
            <a:t>Apply the same standards as automated notebooks:</a:t>
          </a:r>
        </a:p>
      </dgm:t>
    </dgm:pt>
    <dgm:pt modelId="{86C21ACE-66C1-406F-AA7A-0C7B782D2C98}" type="parTrans" cxnId="{A286B3C3-3987-4950-90B7-009821CC6D85}">
      <dgm:prSet/>
      <dgm:spPr/>
      <dgm:t>
        <a:bodyPr/>
        <a:lstStyle/>
        <a:p>
          <a:endParaRPr lang="en-US"/>
        </a:p>
      </dgm:t>
    </dgm:pt>
    <dgm:pt modelId="{1BBCC661-D97F-4520-B928-9BEFD9D34F36}" type="sibTrans" cxnId="{A286B3C3-3987-4950-90B7-009821CC6D85}">
      <dgm:prSet/>
      <dgm:spPr/>
      <dgm:t>
        <a:bodyPr/>
        <a:lstStyle/>
        <a:p>
          <a:endParaRPr lang="en-US"/>
        </a:p>
      </dgm:t>
    </dgm:pt>
    <dgm:pt modelId="{122C485B-224F-4C83-8F07-D139A73BF08B}">
      <dgm:prSet/>
      <dgm:spPr/>
      <dgm:t>
        <a:bodyPr/>
        <a:lstStyle/>
        <a:p>
          <a:r>
            <a:rPr lang="en-US"/>
            <a:t>Version control processes (for library and building-block code)</a:t>
          </a:r>
        </a:p>
      </dgm:t>
    </dgm:pt>
    <dgm:pt modelId="{11B7766F-50DA-42E9-9DF4-9338196186DE}" type="parTrans" cxnId="{5AEDDD30-9664-4563-ABD1-4E4E0ED9D25B}">
      <dgm:prSet/>
      <dgm:spPr/>
      <dgm:t>
        <a:bodyPr/>
        <a:lstStyle/>
        <a:p>
          <a:endParaRPr lang="en-US"/>
        </a:p>
      </dgm:t>
    </dgm:pt>
    <dgm:pt modelId="{EA8E9A33-9F5C-4877-B609-3EEF5C98BA77}" type="sibTrans" cxnId="{5AEDDD30-9664-4563-ABD1-4E4E0ED9D25B}">
      <dgm:prSet/>
      <dgm:spPr/>
      <dgm:t>
        <a:bodyPr/>
        <a:lstStyle/>
        <a:p>
          <a:endParaRPr lang="en-US"/>
        </a:p>
      </dgm:t>
    </dgm:pt>
    <dgm:pt modelId="{6845449B-4A10-456E-98A5-7435F424AD14}">
      <dgm:prSet/>
      <dgm:spPr/>
      <dgm:t>
        <a:bodyPr/>
        <a:lstStyle/>
        <a:p>
          <a:r>
            <a:rPr lang="en-US"/>
            <a:t>Output naming and storage</a:t>
          </a:r>
        </a:p>
      </dgm:t>
    </dgm:pt>
    <dgm:pt modelId="{624639EC-3554-4D31-BAA4-93B1F0AB059E}" type="parTrans" cxnId="{7BA2CCF3-FB7B-4F2C-8786-57CBF1DCD13A}">
      <dgm:prSet/>
      <dgm:spPr/>
      <dgm:t>
        <a:bodyPr/>
        <a:lstStyle/>
        <a:p>
          <a:endParaRPr lang="en-US"/>
        </a:p>
      </dgm:t>
    </dgm:pt>
    <dgm:pt modelId="{F5E258EF-2618-4BEF-8556-CFD835C8B3E4}" type="sibTrans" cxnId="{7BA2CCF3-FB7B-4F2C-8786-57CBF1DCD13A}">
      <dgm:prSet/>
      <dgm:spPr/>
      <dgm:t>
        <a:bodyPr/>
        <a:lstStyle/>
        <a:p>
          <a:endParaRPr lang="en-US"/>
        </a:p>
      </dgm:t>
    </dgm:pt>
    <dgm:pt modelId="{142DA018-CBC9-4B43-9FA7-72919B0F3E65}" type="pres">
      <dgm:prSet presAssocID="{03007375-AE99-46F1-B313-57FF85063477}" presName="linear" presStyleCnt="0">
        <dgm:presLayoutVars>
          <dgm:animLvl val="lvl"/>
          <dgm:resizeHandles val="exact"/>
        </dgm:presLayoutVars>
      </dgm:prSet>
      <dgm:spPr/>
    </dgm:pt>
    <dgm:pt modelId="{0FEEFFCE-E1CC-4A29-BAD5-6B72DCAD59BF}" type="pres">
      <dgm:prSet presAssocID="{703A4A2F-D083-4A9C-9D01-40F044F86916}" presName="parentText" presStyleLbl="node1" presStyleIdx="0" presStyleCnt="4">
        <dgm:presLayoutVars>
          <dgm:chMax val="0"/>
          <dgm:bulletEnabled val="1"/>
        </dgm:presLayoutVars>
      </dgm:prSet>
      <dgm:spPr/>
    </dgm:pt>
    <dgm:pt modelId="{57E43895-A96F-4569-918E-0DC63342F493}" type="pres">
      <dgm:prSet presAssocID="{9F670A84-4424-4BFC-9716-E23C82F453AC}" presName="spacer" presStyleCnt="0"/>
      <dgm:spPr/>
    </dgm:pt>
    <dgm:pt modelId="{AFE67709-3D88-4C2E-946B-A79469016331}" type="pres">
      <dgm:prSet presAssocID="{ACF83C90-5A2B-4D16-ADDF-74309F9FCCBE}" presName="parentText" presStyleLbl="node1" presStyleIdx="1" presStyleCnt="4">
        <dgm:presLayoutVars>
          <dgm:chMax val="0"/>
          <dgm:bulletEnabled val="1"/>
        </dgm:presLayoutVars>
      </dgm:prSet>
      <dgm:spPr/>
    </dgm:pt>
    <dgm:pt modelId="{5E8D8D71-4B1E-49FF-A059-DEB495AFC89F}" type="pres">
      <dgm:prSet presAssocID="{ACF83C90-5A2B-4D16-ADDF-74309F9FCCBE}" presName="childText" presStyleLbl="revTx" presStyleIdx="0" presStyleCnt="2">
        <dgm:presLayoutVars>
          <dgm:bulletEnabled val="1"/>
        </dgm:presLayoutVars>
      </dgm:prSet>
      <dgm:spPr/>
    </dgm:pt>
    <dgm:pt modelId="{00EF0C62-BFF0-405E-B56F-DDAF252071B3}" type="pres">
      <dgm:prSet presAssocID="{879AB412-4922-4A05-8604-D9C77897E8BA}" presName="parentText" presStyleLbl="node1" presStyleIdx="2" presStyleCnt="4">
        <dgm:presLayoutVars>
          <dgm:chMax val="0"/>
          <dgm:bulletEnabled val="1"/>
        </dgm:presLayoutVars>
      </dgm:prSet>
      <dgm:spPr/>
    </dgm:pt>
    <dgm:pt modelId="{370675F5-3AA8-4394-9230-771BC6538240}" type="pres">
      <dgm:prSet presAssocID="{DEA27A06-D6CD-4B70-AECF-656E32B8A8C9}" presName="spacer" presStyleCnt="0"/>
      <dgm:spPr/>
    </dgm:pt>
    <dgm:pt modelId="{E5C9A9C4-1996-4ED4-9BEC-0EFA3EDFCBC2}" type="pres">
      <dgm:prSet presAssocID="{82CCCE54-16B7-410D-8546-4BBCDA103F9E}" presName="parentText" presStyleLbl="node1" presStyleIdx="3" presStyleCnt="4">
        <dgm:presLayoutVars>
          <dgm:chMax val="0"/>
          <dgm:bulletEnabled val="1"/>
        </dgm:presLayoutVars>
      </dgm:prSet>
      <dgm:spPr/>
    </dgm:pt>
    <dgm:pt modelId="{E45EC29B-A725-4440-ACD8-4C027818A23E}" type="pres">
      <dgm:prSet presAssocID="{82CCCE54-16B7-410D-8546-4BBCDA103F9E}" presName="childText" presStyleLbl="revTx" presStyleIdx="1" presStyleCnt="2">
        <dgm:presLayoutVars>
          <dgm:bulletEnabled val="1"/>
        </dgm:presLayoutVars>
      </dgm:prSet>
      <dgm:spPr/>
    </dgm:pt>
  </dgm:ptLst>
  <dgm:cxnLst>
    <dgm:cxn modelId="{32FA3416-F3D1-443D-A847-A592AA55275B}" type="presOf" srcId="{03007375-AE99-46F1-B313-57FF85063477}" destId="{142DA018-CBC9-4B43-9FA7-72919B0F3E65}" srcOrd="0" destOrd="0" presId="urn:microsoft.com/office/officeart/2005/8/layout/vList2"/>
    <dgm:cxn modelId="{B24B462C-04C0-4D2C-A38E-5203BF57AD68}" type="presOf" srcId="{16E74D45-C5BA-4DEE-B404-8A2F23890D60}" destId="{5E8D8D71-4B1E-49FF-A059-DEB495AFC89F}" srcOrd="0" destOrd="0" presId="urn:microsoft.com/office/officeart/2005/8/layout/vList2"/>
    <dgm:cxn modelId="{579C6A30-5F5A-413B-A8E7-3FDD2D7B1885}" type="presOf" srcId="{ACF83C90-5A2B-4D16-ADDF-74309F9FCCBE}" destId="{AFE67709-3D88-4C2E-946B-A79469016331}" srcOrd="0" destOrd="0" presId="urn:microsoft.com/office/officeart/2005/8/layout/vList2"/>
    <dgm:cxn modelId="{5AEDDD30-9664-4563-ABD1-4E4E0ED9D25B}" srcId="{82CCCE54-16B7-410D-8546-4BBCDA103F9E}" destId="{122C485B-224F-4C83-8F07-D139A73BF08B}" srcOrd="0" destOrd="0" parTransId="{11B7766F-50DA-42E9-9DF4-9338196186DE}" sibTransId="{EA8E9A33-9F5C-4877-B609-3EEF5C98BA77}"/>
    <dgm:cxn modelId="{FBA6875F-6564-4149-A808-FE0DC318E49A}" srcId="{03007375-AE99-46F1-B313-57FF85063477}" destId="{703A4A2F-D083-4A9C-9D01-40F044F86916}" srcOrd="0" destOrd="0" parTransId="{973856AC-A2EE-48CD-A811-B92EFC464C2F}" sibTransId="{9F670A84-4424-4BFC-9716-E23C82F453AC}"/>
    <dgm:cxn modelId="{949D2345-612C-4F1A-905C-5F073F42C8DC}" type="presOf" srcId="{703A4A2F-D083-4A9C-9D01-40F044F86916}" destId="{0FEEFFCE-E1CC-4A29-BAD5-6B72DCAD59BF}" srcOrd="0" destOrd="0" presId="urn:microsoft.com/office/officeart/2005/8/layout/vList2"/>
    <dgm:cxn modelId="{A0B93D46-9454-47C2-8CB9-1E036D3F781D}" type="presOf" srcId="{4D0A2B2C-8C9F-499C-AB0D-27F6B370E155}" destId="{5E8D8D71-4B1E-49FF-A059-DEB495AFC89F}" srcOrd="0" destOrd="1" presId="urn:microsoft.com/office/officeart/2005/8/layout/vList2"/>
    <dgm:cxn modelId="{D78C7153-C064-4353-87D5-38BD8A5BEBFB}" srcId="{03007375-AE99-46F1-B313-57FF85063477}" destId="{879AB412-4922-4A05-8604-D9C77897E8BA}" srcOrd="2" destOrd="0" parTransId="{CF4D98FA-E699-4A33-95DC-38C45E6A0508}" sibTransId="{DEA27A06-D6CD-4B70-AECF-656E32B8A8C9}"/>
    <dgm:cxn modelId="{98C76555-EE7C-46F2-A9BA-5E6B195D46C5}" srcId="{ACF83C90-5A2B-4D16-ADDF-74309F9FCCBE}" destId="{16E74D45-C5BA-4DEE-B404-8A2F23890D60}" srcOrd="0" destOrd="0" parTransId="{CB6AEB68-D2A0-422E-B590-17EEBC09FDEB}" sibTransId="{61080F9F-A428-4A42-B0E6-3A8CDB8AB41C}"/>
    <dgm:cxn modelId="{60BDAA57-5164-41C7-95AB-C097C8830FC9}" type="presOf" srcId="{122C485B-224F-4C83-8F07-D139A73BF08B}" destId="{E45EC29B-A725-4440-ACD8-4C027818A23E}" srcOrd="0" destOrd="0" presId="urn:microsoft.com/office/officeart/2005/8/layout/vList2"/>
    <dgm:cxn modelId="{D205AF83-848B-498A-B32A-2437FA066DBA}" srcId="{ACF83C90-5A2B-4D16-ADDF-74309F9FCCBE}" destId="{11DA05C1-A348-4CA8-910F-BD497DD97943}" srcOrd="2" destOrd="0" parTransId="{4B69C14D-182A-4561-9B9D-0698A594A1F5}" sibTransId="{F8E390A1-1D8F-477E-8F10-F78B19E527B3}"/>
    <dgm:cxn modelId="{6FDA4E99-8783-4916-946C-224D8FA1CD6E}" srcId="{ACF83C90-5A2B-4D16-ADDF-74309F9FCCBE}" destId="{4D0A2B2C-8C9F-499C-AB0D-27F6B370E155}" srcOrd="1" destOrd="0" parTransId="{CE1F8635-1CF6-4AFD-A82F-2C679CE17A80}" sibTransId="{F59809A4-7967-4AD7-ABEB-3A7140F003E2}"/>
    <dgm:cxn modelId="{EBD8CE99-D8A9-404F-B741-798B25829FE4}" srcId="{03007375-AE99-46F1-B313-57FF85063477}" destId="{ACF83C90-5A2B-4D16-ADDF-74309F9FCCBE}" srcOrd="1" destOrd="0" parTransId="{33D8487D-1978-41D6-BA88-B0263E99D2A3}" sibTransId="{B9F67ABA-86CE-46D3-B7AE-B67E7CBC0FAD}"/>
    <dgm:cxn modelId="{1EF651B1-7884-463F-91D8-3E37815E266A}" type="presOf" srcId="{879AB412-4922-4A05-8604-D9C77897E8BA}" destId="{00EF0C62-BFF0-405E-B56F-DDAF252071B3}" srcOrd="0" destOrd="0" presId="urn:microsoft.com/office/officeart/2005/8/layout/vList2"/>
    <dgm:cxn modelId="{A286B3C3-3987-4950-90B7-009821CC6D85}" srcId="{03007375-AE99-46F1-B313-57FF85063477}" destId="{82CCCE54-16B7-410D-8546-4BBCDA103F9E}" srcOrd="3" destOrd="0" parTransId="{86C21ACE-66C1-406F-AA7A-0C7B782D2C98}" sibTransId="{1BBCC661-D97F-4520-B928-9BEFD9D34F36}"/>
    <dgm:cxn modelId="{B56A24C6-7036-489E-9A9E-88201258207C}" type="presOf" srcId="{11DA05C1-A348-4CA8-910F-BD497DD97943}" destId="{5E8D8D71-4B1E-49FF-A059-DEB495AFC89F}" srcOrd="0" destOrd="2" presId="urn:microsoft.com/office/officeart/2005/8/layout/vList2"/>
    <dgm:cxn modelId="{B7A9E5CA-FD8D-441B-9B97-C6BEE27FD254}" type="presOf" srcId="{82CCCE54-16B7-410D-8546-4BBCDA103F9E}" destId="{E5C9A9C4-1996-4ED4-9BEC-0EFA3EDFCBC2}" srcOrd="0" destOrd="0" presId="urn:microsoft.com/office/officeart/2005/8/layout/vList2"/>
    <dgm:cxn modelId="{23AC37DB-C100-41DD-9AFF-66A4C4C1A189}" type="presOf" srcId="{6845449B-4A10-456E-98A5-7435F424AD14}" destId="{E45EC29B-A725-4440-ACD8-4C027818A23E}" srcOrd="0" destOrd="1" presId="urn:microsoft.com/office/officeart/2005/8/layout/vList2"/>
    <dgm:cxn modelId="{7BA2CCF3-FB7B-4F2C-8786-57CBF1DCD13A}" srcId="{82CCCE54-16B7-410D-8546-4BBCDA103F9E}" destId="{6845449B-4A10-456E-98A5-7435F424AD14}" srcOrd="1" destOrd="0" parTransId="{624639EC-3554-4D31-BAA4-93B1F0AB059E}" sibTransId="{F5E258EF-2618-4BEF-8556-CFD835C8B3E4}"/>
    <dgm:cxn modelId="{F62D6E8F-E755-464B-AF69-6D6B8F78F30F}" type="presParOf" srcId="{142DA018-CBC9-4B43-9FA7-72919B0F3E65}" destId="{0FEEFFCE-E1CC-4A29-BAD5-6B72DCAD59BF}" srcOrd="0" destOrd="0" presId="urn:microsoft.com/office/officeart/2005/8/layout/vList2"/>
    <dgm:cxn modelId="{59064EEC-FB54-4C8F-802F-6C2449B99A1D}" type="presParOf" srcId="{142DA018-CBC9-4B43-9FA7-72919B0F3E65}" destId="{57E43895-A96F-4569-918E-0DC63342F493}" srcOrd="1" destOrd="0" presId="urn:microsoft.com/office/officeart/2005/8/layout/vList2"/>
    <dgm:cxn modelId="{4CDFB1F6-792D-4754-86A2-4F91E5F46A66}" type="presParOf" srcId="{142DA018-CBC9-4B43-9FA7-72919B0F3E65}" destId="{AFE67709-3D88-4C2E-946B-A79469016331}" srcOrd="2" destOrd="0" presId="urn:microsoft.com/office/officeart/2005/8/layout/vList2"/>
    <dgm:cxn modelId="{ED29982F-D5E5-451F-908D-7E00FB69A0E9}" type="presParOf" srcId="{142DA018-CBC9-4B43-9FA7-72919B0F3E65}" destId="{5E8D8D71-4B1E-49FF-A059-DEB495AFC89F}" srcOrd="3" destOrd="0" presId="urn:microsoft.com/office/officeart/2005/8/layout/vList2"/>
    <dgm:cxn modelId="{E7197A19-042B-4067-98E8-1FED04F6C0DC}" type="presParOf" srcId="{142DA018-CBC9-4B43-9FA7-72919B0F3E65}" destId="{00EF0C62-BFF0-405E-B56F-DDAF252071B3}" srcOrd="4" destOrd="0" presId="urn:microsoft.com/office/officeart/2005/8/layout/vList2"/>
    <dgm:cxn modelId="{F5388D95-D86A-400E-95AE-3EA01948B224}" type="presParOf" srcId="{142DA018-CBC9-4B43-9FA7-72919B0F3E65}" destId="{370675F5-3AA8-4394-9230-771BC6538240}" srcOrd="5" destOrd="0" presId="urn:microsoft.com/office/officeart/2005/8/layout/vList2"/>
    <dgm:cxn modelId="{12A7EFB0-F68F-4B37-984D-C7C95E230896}" type="presParOf" srcId="{142DA018-CBC9-4B43-9FA7-72919B0F3E65}" destId="{E5C9A9C4-1996-4ED4-9BEC-0EFA3EDFCBC2}" srcOrd="6" destOrd="0" presId="urn:microsoft.com/office/officeart/2005/8/layout/vList2"/>
    <dgm:cxn modelId="{543BC5A2-A9CE-488C-A1AF-BBBDC75B176D}" type="presParOf" srcId="{142DA018-CBC9-4B43-9FA7-72919B0F3E65}" destId="{E45EC29B-A725-4440-ACD8-4C027818A23E}"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9AF70B-BB70-44B0-81EC-55668E6DD07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DA2E3E0-9B2A-4EBE-BB10-4C4D64D151B6}">
      <dgm:prSet/>
      <dgm:spPr/>
      <dgm:t>
        <a:bodyPr/>
        <a:lstStyle/>
        <a:p>
          <a:pPr>
            <a:lnSpc>
              <a:spcPct val="100000"/>
            </a:lnSpc>
          </a:pPr>
          <a:r>
            <a:rPr lang="en-US"/>
            <a:t>Better capability</a:t>
          </a:r>
        </a:p>
      </dgm:t>
    </dgm:pt>
    <dgm:pt modelId="{97FF7923-FD7F-4737-B93D-79F75432E0F7}" type="parTrans" cxnId="{A1A86BA2-60DF-4C53-9850-E4223BCF1EB0}">
      <dgm:prSet/>
      <dgm:spPr/>
      <dgm:t>
        <a:bodyPr/>
        <a:lstStyle/>
        <a:p>
          <a:endParaRPr lang="en-US"/>
        </a:p>
      </dgm:t>
    </dgm:pt>
    <dgm:pt modelId="{09EBEE2E-8A0D-477E-8FB2-0BE69C925F34}" type="sibTrans" cxnId="{A1A86BA2-60DF-4C53-9850-E4223BCF1EB0}">
      <dgm:prSet/>
      <dgm:spPr/>
      <dgm:t>
        <a:bodyPr/>
        <a:lstStyle/>
        <a:p>
          <a:pPr>
            <a:lnSpc>
              <a:spcPct val="100000"/>
            </a:lnSpc>
          </a:pPr>
          <a:endParaRPr lang="en-US"/>
        </a:p>
      </dgm:t>
    </dgm:pt>
    <dgm:pt modelId="{8EEB7132-6152-4F81-8478-57C46ED22CB7}">
      <dgm:prSet/>
      <dgm:spPr/>
      <dgm:t>
        <a:bodyPr/>
        <a:lstStyle/>
        <a:p>
          <a:pPr>
            <a:lnSpc>
              <a:spcPct val="100000"/>
            </a:lnSpc>
          </a:pPr>
          <a:r>
            <a:rPr lang="en-US"/>
            <a:t>Faster work</a:t>
          </a:r>
        </a:p>
      </dgm:t>
    </dgm:pt>
    <dgm:pt modelId="{C413701F-CC59-4500-B261-14FA9D211CD6}" type="parTrans" cxnId="{9FC911D5-E45C-4D22-88C8-4885F527A216}">
      <dgm:prSet/>
      <dgm:spPr/>
      <dgm:t>
        <a:bodyPr/>
        <a:lstStyle/>
        <a:p>
          <a:endParaRPr lang="en-US"/>
        </a:p>
      </dgm:t>
    </dgm:pt>
    <dgm:pt modelId="{E9FDFC97-B0E0-49E5-AAD6-E4F33ADA3831}" type="sibTrans" cxnId="{9FC911D5-E45C-4D22-88C8-4885F527A216}">
      <dgm:prSet/>
      <dgm:spPr/>
      <dgm:t>
        <a:bodyPr/>
        <a:lstStyle/>
        <a:p>
          <a:pPr>
            <a:lnSpc>
              <a:spcPct val="100000"/>
            </a:lnSpc>
          </a:pPr>
          <a:endParaRPr lang="en-US"/>
        </a:p>
      </dgm:t>
    </dgm:pt>
    <dgm:pt modelId="{9498B98A-482A-4A73-9FE2-7616FD9A7A6B}">
      <dgm:prSet/>
      <dgm:spPr/>
      <dgm:t>
        <a:bodyPr/>
        <a:lstStyle/>
        <a:p>
          <a:pPr>
            <a:lnSpc>
              <a:spcPct val="100000"/>
            </a:lnSpc>
          </a:pPr>
          <a:r>
            <a:rPr lang="en-US"/>
            <a:t>More resilient</a:t>
          </a:r>
        </a:p>
      </dgm:t>
    </dgm:pt>
    <dgm:pt modelId="{7384E7ED-14F5-4553-A3B5-6FAE916C3C09}" type="parTrans" cxnId="{EFD37F6D-D784-40D3-82A6-F5D269D7DB22}">
      <dgm:prSet/>
      <dgm:spPr/>
      <dgm:t>
        <a:bodyPr/>
        <a:lstStyle/>
        <a:p>
          <a:endParaRPr lang="en-US"/>
        </a:p>
      </dgm:t>
    </dgm:pt>
    <dgm:pt modelId="{0486DF1E-09D6-4D44-8AB4-7C5CABCAAB8F}" type="sibTrans" cxnId="{EFD37F6D-D784-40D3-82A6-F5D269D7DB22}">
      <dgm:prSet/>
      <dgm:spPr/>
      <dgm:t>
        <a:bodyPr/>
        <a:lstStyle/>
        <a:p>
          <a:pPr>
            <a:lnSpc>
              <a:spcPct val="100000"/>
            </a:lnSpc>
          </a:pPr>
          <a:endParaRPr lang="en-US"/>
        </a:p>
      </dgm:t>
    </dgm:pt>
    <dgm:pt modelId="{414A9A1D-CC6F-4027-96D4-D94F8971DBB1}">
      <dgm:prSet/>
      <dgm:spPr/>
      <dgm:t>
        <a:bodyPr/>
        <a:lstStyle/>
        <a:p>
          <a:pPr>
            <a:lnSpc>
              <a:spcPct val="100000"/>
            </a:lnSpc>
          </a:pPr>
          <a:r>
            <a:rPr lang="en-US"/>
            <a:t>More flexibility</a:t>
          </a:r>
        </a:p>
      </dgm:t>
    </dgm:pt>
    <dgm:pt modelId="{119BDB9E-41D7-4E2B-984F-42189A6E7576}" type="parTrans" cxnId="{DE9F55E9-A1B5-4B21-8B82-C09FA65B7F53}">
      <dgm:prSet/>
      <dgm:spPr/>
      <dgm:t>
        <a:bodyPr/>
        <a:lstStyle/>
        <a:p>
          <a:endParaRPr lang="en-US"/>
        </a:p>
      </dgm:t>
    </dgm:pt>
    <dgm:pt modelId="{EE7E4177-2AE5-4F84-B2C0-B79EE27961DA}" type="sibTrans" cxnId="{DE9F55E9-A1B5-4B21-8B82-C09FA65B7F53}">
      <dgm:prSet/>
      <dgm:spPr/>
      <dgm:t>
        <a:bodyPr/>
        <a:lstStyle/>
        <a:p>
          <a:endParaRPr lang="en-US"/>
        </a:p>
      </dgm:t>
    </dgm:pt>
    <dgm:pt modelId="{6F792DAA-DFDD-471C-9FD1-E8F9A79D5AD6}" type="pres">
      <dgm:prSet presAssocID="{389AF70B-BB70-44B0-81EC-55668E6DD076}" presName="root" presStyleCnt="0">
        <dgm:presLayoutVars>
          <dgm:dir/>
          <dgm:resizeHandles val="exact"/>
        </dgm:presLayoutVars>
      </dgm:prSet>
      <dgm:spPr/>
    </dgm:pt>
    <dgm:pt modelId="{798DDC44-501A-42A2-BC0E-38EE81AFF5AD}" type="pres">
      <dgm:prSet presAssocID="{389AF70B-BB70-44B0-81EC-55668E6DD076}" presName="container" presStyleCnt="0">
        <dgm:presLayoutVars>
          <dgm:dir/>
          <dgm:resizeHandles val="exact"/>
        </dgm:presLayoutVars>
      </dgm:prSet>
      <dgm:spPr/>
    </dgm:pt>
    <dgm:pt modelId="{5CFFB4B1-5F03-4116-BE89-51E07EB65DD9}" type="pres">
      <dgm:prSet presAssocID="{BDA2E3E0-9B2A-4EBE-BB10-4C4D64D151B6}" presName="compNode" presStyleCnt="0"/>
      <dgm:spPr/>
    </dgm:pt>
    <dgm:pt modelId="{83C0A68C-B2B1-4DFC-A473-DE57B3E5826F}" type="pres">
      <dgm:prSet presAssocID="{BDA2E3E0-9B2A-4EBE-BB10-4C4D64D151B6}" presName="iconBgRect" presStyleLbl="bgShp" presStyleIdx="0" presStyleCnt="4"/>
      <dgm:spPr/>
    </dgm:pt>
    <dgm:pt modelId="{97451FD0-6F39-40DA-9ED9-B198CE96FFBC}" type="pres">
      <dgm:prSet presAssocID="{BDA2E3E0-9B2A-4EBE-BB10-4C4D64D151B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6250" b="6250"/>
          </a:stretch>
        </a:blipFill>
        <a:ln>
          <a:noFill/>
        </a:ln>
      </dgm:spPr>
      <dgm:extLst>
        <a:ext uri="{E40237B7-FDA0-4F09-8148-C483321AD2D9}">
          <dgm14:cNvPr xmlns:dgm14="http://schemas.microsoft.com/office/drawing/2010/diagram" id="0" name="" descr="Financial_E7BB"/>
        </a:ext>
      </dgm:extLst>
    </dgm:pt>
    <dgm:pt modelId="{AB6A702D-B5E0-4A92-BBCE-D63F1E3409E5}" type="pres">
      <dgm:prSet presAssocID="{BDA2E3E0-9B2A-4EBE-BB10-4C4D64D151B6}" presName="spaceRect" presStyleCnt="0"/>
      <dgm:spPr/>
    </dgm:pt>
    <dgm:pt modelId="{83E2723C-C214-4CDC-A29E-42BC7DDA6013}" type="pres">
      <dgm:prSet presAssocID="{BDA2E3E0-9B2A-4EBE-BB10-4C4D64D151B6}" presName="textRect" presStyleLbl="revTx" presStyleIdx="0" presStyleCnt="4">
        <dgm:presLayoutVars>
          <dgm:chMax val="1"/>
          <dgm:chPref val="1"/>
        </dgm:presLayoutVars>
      </dgm:prSet>
      <dgm:spPr/>
    </dgm:pt>
    <dgm:pt modelId="{74096C89-0410-4D7C-832A-81C6BCCD7638}" type="pres">
      <dgm:prSet presAssocID="{09EBEE2E-8A0D-477E-8FB2-0BE69C925F34}" presName="sibTrans" presStyleLbl="sibTrans2D1" presStyleIdx="0" presStyleCnt="0"/>
      <dgm:spPr/>
    </dgm:pt>
    <dgm:pt modelId="{DC3FDFAB-3A1D-40F3-8F3C-12F56CA9783B}" type="pres">
      <dgm:prSet presAssocID="{8EEB7132-6152-4F81-8478-57C46ED22CB7}" presName="compNode" presStyleCnt="0"/>
      <dgm:spPr/>
    </dgm:pt>
    <dgm:pt modelId="{2915A49B-E917-47F2-B2A2-E2704058775F}" type="pres">
      <dgm:prSet presAssocID="{8EEB7132-6152-4F81-8478-57C46ED22CB7}" presName="iconBgRect" presStyleLbl="bgShp" presStyleIdx="1" presStyleCnt="4"/>
      <dgm:spPr/>
    </dgm:pt>
    <dgm:pt modelId="{48C54CB9-D2C2-4F81-9571-AB2BE4E42807}" type="pres">
      <dgm:prSet presAssocID="{8EEB7132-6152-4F81-8478-57C46ED22CB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pwatch outline"/>
        </a:ext>
      </dgm:extLst>
    </dgm:pt>
    <dgm:pt modelId="{F419C88E-B558-43B0-8F3B-F5A366E1F88F}" type="pres">
      <dgm:prSet presAssocID="{8EEB7132-6152-4F81-8478-57C46ED22CB7}" presName="spaceRect" presStyleCnt="0"/>
      <dgm:spPr/>
    </dgm:pt>
    <dgm:pt modelId="{2A18196A-78C2-497E-97A0-06F9FDCD60FF}" type="pres">
      <dgm:prSet presAssocID="{8EEB7132-6152-4F81-8478-57C46ED22CB7}" presName="textRect" presStyleLbl="revTx" presStyleIdx="1" presStyleCnt="4">
        <dgm:presLayoutVars>
          <dgm:chMax val="1"/>
          <dgm:chPref val="1"/>
        </dgm:presLayoutVars>
      </dgm:prSet>
      <dgm:spPr/>
    </dgm:pt>
    <dgm:pt modelId="{2D2E90D8-70D7-4FA9-B7AD-97DC316A2359}" type="pres">
      <dgm:prSet presAssocID="{E9FDFC97-B0E0-49E5-AAD6-E4F33ADA3831}" presName="sibTrans" presStyleLbl="sibTrans2D1" presStyleIdx="0" presStyleCnt="0"/>
      <dgm:spPr/>
    </dgm:pt>
    <dgm:pt modelId="{B8608665-2CCE-49F6-AA93-976036B3478F}" type="pres">
      <dgm:prSet presAssocID="{9498B98A-482A-4A73-9FE2-7616FD9A7A6B}" presName="compNode" presStyleCnt="0"/>
      <dgm:spPr/>
    </dgm:pt>
    <dgm:pt modelId="{FDEE7B4F-C577-4B1F-83B4-2330E2125FE8}" type="pres">
      <dgm:prSet presAssocID="{9498B98A-482A-4A73-9FE2-7616FD9A7A6B}" presName="iconBgRect" presStyleLbl="bgShp" presStyleIdx="2" presStyleCnt="4"/>
      <dgm:spPr/>
    </dgm:pt>
    <dgm:pt modelId="{54C8C886-D347-4DA9-95D0-AA645A842C5B}" type="pres">
      <dgm:prSet presAssocID="{9498B98A-482A-4A73-9FE2-7616FD9A7A6B}"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rystals with solid fill"/>
        </a:ext>
      </dgm:extLst>
    </dgm:pt>
    <dgm:pt modelId="{05A704AC-91C1-420F-B69A-F3BE513CE708}" type="pres">
      <dgm:prSet presAssocID="{9498B98A-482A-4A73-9FE2-7616FD9A7A6B}" presName="spaceRect" presStyleCnt="0"/>
      <dgm:spPr/>
    </dgm:pt>
    <dgm:pt modelId="{8AC4AA91-5D10-4E20-B0F5-36950FBA091C}" type="pres">
      <dgm:prSet presAssocID="{9498B98A-482A-4A73-9FE2-7616FD9A7A6B}" presName="textRect" presStyleLbl="revTx" presStyleIdx="2" presStyleCnt="4">
        <dgm:presLayoutVars>
          <dgm:chMax val="1"/>
          <dgm:chPref val="1"/>
        </dgm:presLayoutVars>
      </dgm:prSet>
      <dgm:spPr/>
    </dgm:pt>
    <dgm:pt modelId="{88B56848-5DFF-464D-B92A-DF23EE0BCA49}" type="pres">
      <dgm:prSet presAssocID="{0486DF1E-09D6-4D44-8AB4-7C5CABCAAB8F}" presName="sibTrans" presStyleLbl="sibTrans2D1" presStyleIdx="0" presStyleCnt="0"/>
      <dgm:spPr/>
    </dgm:pt>
    <dgm:pt modelId="{8011750B-E812-4A36-82CD-F31FCC52AD51}" type="pres">
      <dgm:prSet presAssocID="{414A9A1D-CC6F-4027-96D4-D94F8971DBB1}" presName="compNode" presStyleCnt="0"/>
      <dgm:spPr/>
    </dgm:pt>
    <dgm:pt modelId="{529D73D9-5785-4BE3-82C8-885D3F0E6536}" type="pres">
      <dgm:prSet presAssocID="{414A9A1D-CC6F-4027-96D4-D94F8971DBB1}" presName="iconBgRect" presStyleLbl="bgShp" presStyleIdx="3" presStyleCnt="4"/>
      <dgm:spPr/>
    </dgm:pt>
    <dgm:pt modelId="{0D6994A4-C8B2-4521-93D8-0D424D6989E3}" type="pres">
      <dgm:prSet presAssocID="{414A9A1D-CC6F-4027-96D4-D94F8971DBB1}"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Yoga with solid fill"/>
        </a:ext>
      </dgm:extLst>
    </dgm:pt>
    <dgm:pt modelId="{374DE620-10F0-4359-ADF3-97EC78E3AA6B}" type="pres">
      <dgm:prSet presAssocID="{414A9A1D-CC6F-4027-96D4-D94F8971DBB1}" presName="spaceRect" presStyleCnt="0"/>
      <dgm:spPr/>
    </dgm:pt>
    <dgm:pt modelId="{0EA2985A-1766-4695-B6FB-C8F7327C28C5}" type="pres">
      <dgm:prSet presAssocID="{414A9A1D-CC6F-4027-96D4-D94F8971DBB1}" presName="textRect" presStyleLbl="revTx" presStyleIdx="3" presStyleCnt="4">
        <dgm:presLayoutVars>
          <dgm:chMax val="1"/>
          <dgm:chPref val="1"/>
        </dgm:presLayoutVars>
      </dgm:prSet>
      <dgm:spPr/>
    </dgm:pt>
  </dgm:ptLst>
  <dgm:cxnLst>
    <dgm:cxn modelId="{053B1813-0B67-4DA8-8171-E628E65BE2F0}" type="presOf" srcId="{389AF70B-BB70-44B0-81EC-55668E6DD076}" destId="{6F792DAA-DFDD-471C-9FD1-E8F9A79D5AD6}" srcOrd="0" destOrd="0" presId="urn:microsoft.com/office/officeart/2018/2/layout/IconCircleList"/>
    <dgm:cxn modelId="{EFD37F6D-D784-40D3-82A6-F5D269D7DB22}" srcId="{389AF70B-BB70-44B0-81EC-55668E6DD076}" destId="{9498B98A-482A-4A73-9FE2-7616FD9A7A6B}" srcOrd="2" destOrd="0" parTransId="{7384E7ED-14F5-4553-A3B5-6FAE916C3C09}" sibTransId="{0486DF1E-09D6-4D44-8AB4-7C5CABCAAB8F}"/>
    <dgm:cxn modelId="{E2890D81-9288-4B73-8904-910A9DA6F2D2}" type="presOf" srcId="{9498B98A-482A-4A73-9FE2-7616FD9A7A6B}" destId="{8AC4AA91-5D10-4E20-B0F5-36950FBA091C}" srcOrd="0" destOrd="0" presId="urn:microsoft.com/office/officeart/2018/2/layout/IconCircleList"/>
    <dgm:cxn modelId="{BA376582-A17C-46F0-922F-B8949CF4E78E}" type="presOf" srcId="{414A9A1D-CC6F-4027-96D4-D94F8971DBB1}" destId="{0EA2985A-1766-4695-B6FB-C8F7327C28C5}" srcOrd="0" destOrd="0" presId="urn:microsoft.com/office/officeart/2018/2/layout/IconCircleList"/>
    <dgm:cxn modelId="{58282BA1-5A2E-40C5-BFCF-3F31C492BBB3}" type="presOf" srcId="{0486DF1E-09D6-4D44-8AB4-7C5CABCAAB8F}" destId="{88B56848-5DFF-464D-B92A-DF23EE0BCA49}" srcOrd="0" destOrd="0" presId="urn:microsoft.com/office/officeart/2018/2/layout/IconCircleList"/>
    <dgm:cxn modelId="{A1A86BA2-60DF-4C53-9850-E4223BCF1EB0}" srcId="{389AF70B-BB70-44B0-81EC-55668E6DD076}" destId="{BDA2E3E0-9B2A-4EBE-BB10-4C4D64D151B6}" srcOrd="0" destOrd="0" parTransId="{97FF7923-FD7F-4737-B93D-79F75432E0F7}" sibTransId="{09EBEE2E-8A0D-477E-8FB2-0BE69C925F34}"/>
    <dgm:cxn modelId="{8BC09DC9-0245-45F8-8F1A-7DF343616103}" type="presOf" srcId="{09EBEE2E-8A0D-477E-8FB2-0BE69C925F34}" destId="{74096C89-0410-4D7C-832A-81C6BCCD7638}" srcOrd="0" destOrd="0" presId="urn:microsoft.com/office/officeart/2018/2/layout/IconCircleList"/>
    <dgm:cxn modelId="{72D8A4C9-B1E7-4325-AF5C-C91E01E9BCBC}" type="presOf" srcId="{BDA2E3E0-9B2A-4EBE-BB10-4C4D64D151B6}" destId="{83E2723C-C214-4CDC-A29E-42BC7DDA6013}" srcOrd="0" destOrd="0" presId="urn:microsoft.com/office/officeart/2018/2/layout/IconCircleList"/>
    <dgm:cxn modelId="{9FC911D5-E45C-4D22-88C8-4885F527A216}" srcId="{389AF70B-BB70-44B0-81EC-55668E6DD076}" destId="{8EEB7132-6152-4F81-8478-57C46ED22CB7}" srcOrd="1" destOrd="0" parTransId="{C413701F-CC59-4500-B261-14FA9D211CD6}" sibTransId="{E9FDFC97-B0E0-49E5-AAD6-E4F33ADA3831}"/>
    <dgm:cxn modelId="{DE9F55E9-A1B5-4B21-8B82-C09FA65B7F53}" srcId="{389AF70B-BB70-44B0-81EC-55668E6DD076}" destId="{414A9A1D-CC6F-4027-96D4-D94F8971DBB1}" srcOrd="3" destOrd="0" parTransId="{119BDB9E-41D7-4E2B-984F-42189A6E7576}" sibTransId="{EE7E4177-2AE5-4F84-B2C0-B79EE27961DA}"/>
    <dgm:cxn modelId="{8A4F2AF8-7E45-429B-8F65-18EADACD0FD1}" type="presOf" srcId="{E9FDFC97-B0E0-49E5-AAD6-E4F33ADA3831}" destId="{2D2E90D8-70D7-4FA9-B7AD-97DC316A2359}" srcOrd="0" destOrd="0" presId="urn:microsoft.com/office/officeart/2018/2/layout/IconCircleList"/>
    <dgm:cxn modelId="{E94C37F8-4040-42D5-8402-95F25B7D5CB6}" type="presOf" srcId="{8EEB7132-6152-4F81-8478-57C46ED22CB7}" destId="{2A18196A-78C2-497E-97A0-06F9FDCD60FF}" srcOrd="0" destOrd="0" presId="urn:microsoft.com/office/officeart/2018/2/layout/IconCircleList"/>
    <dgm:cxn modelId="{AD897BD0-42A7-41F0-994C-36BCAA425C5A}" type="presParOf" srcId="{6F792DAA-DFDD-471C-9FD1-E8F9A79D5AD6}" destId="{798DDC44-501A-42A2-BC0E-38EE81AFF5AD}" srcOrd="0" destOrd="0" presId="urn:microsoft.com/office/officeart/2018/2/layout/IconCircleList"/>
    <dgm:cxn modelId="{AAFD89B2-58D5-4FEF-86C0-16F30523A3F0}" type="presParOf" srcId="{798DDC44-501A-42A2-BC0E-38EE81AFF5AD}" destId="{5CFFB4B1-5F03-4116-BE89-51E07EB65DD9}" srcOrd="0" destOrd="0" presId="urn:microsoft.com/office/officeart/2018/2/layout/IconCircleList"/>
    <dgm:cxn modelId="{699C23F2-2DFE-4F95-889C-78882637BDAB}" type="presParOf" srcId="{5CFFB4B1-5F03-4116-BE89-51E07EB65DD9}" destId="{83C0A68C-B2B1-4DFC-A473-DE57B3E5826F}" srcOrd="0" destOrd="0" presId="urn:microsoft.com/office/officeart/2018/2/layout/IconCircleList"/>
    <dgm:cxn modelId="{6F840708-9D75-4619-82A2-BFE541A6F8B1}" type="presParOf" srcId="{5CFFB4B1-5F03-4116-BE89-51E07EB65DD9}" destId="{97451FD0-6F39-40DA-9ED9-B198CE96FFBC}" srcOrd="1" destOrd="0" presId="urn:microsoft.com/office/officeart/2018/2/layout/IconCircleList"/>
    <dgm:cxn modelId="{890B0CCC-ACF8-4C19-A79E-5AE5D7E3BDA2}" type="presParOf" srcId="{5CFFB4B1-5F03-4116-BE89-51E07EB65DD9}" destId="{AB6A702D-B5E0-4A92-BBCE-D63F1E3409E5}" srcOrd="2" destOrd="0" presId="urn:microsoft.com/office/officeart/2018/2/layout/IconCircleList"/>
    <dgm:cxn modelId="{0611D218-D0F0-48EF-A2E3-5A5DE6F61BA9}" type="presParOf" srcId="{5CFFB4B1-5F03-4116-BE89-51E07EB65DD9}" destId="{83E2723C-C214-4CDC-A29E-42BC7DDA6013}" srcOrd="3" destOrd="0" presId="urn:microsoft.com/office/officeart/2018/2/layout/IconCircleList"/>
    <dgm:cxn modelId="{B26D0658-5B88-48E4-926A-B626F089A26B}" type="presParOf" srcId="{798DDC44-501A-42A2-BC0E-38EE81AFF5AD}" destId="{74096C89-0410-4D7C-832A-81C6BCCD7638}" srcOrd="1" destOrd="0" presId="urn:microsoft.com/office/officeart/2018/2/layout/IconCircleList"/>
    <dgm:cxn modelId="{9818DC98-4A68-4782-BAE6-AA8A55D649CB}" type="presParOf" srcId="{798DDC44-501A-42A2-BC0E-38EE81AFF5AD}" destId="{DC3FDFAB-3A1D-40F3-8F3C-12F56CA9783B}" srcOrd="2" destOrd="0" presId="urn:microsoft.com/office/officeart/2018/2/layout/IconCircleList"/>
    <dgm:cxn modelId="{BAA798FF-A517-4642-A0A0-2E7ED9FDD511}" type="presParOf" srcId="{DC3FDFAB-3A1D-40F3-8F3C-12F56CA9783B}" destId="{2915A49B-E917-47F2-B2A2-E2704058775F}" srcOrd="0" destOrd="0" presId="urn:microsoft.com/office/officeart/2018/2/layout/IconCircleList"/>
    <dgm:cxn modelId="{A4DC14B5-2D0D-413F-A5A9-7A56D7A1703E}" type="presParOf" srcId="{DC3FDFAB-3A1D-40F3-8F3C-12F56CA9783B}" destId="{48C54CB9-D2C2-4F81-9571-AB2BE4E42807}" srcOrd="1" destOrd="0" presId="urn:microsoft.com/office/officeart/2018/2/layout/IconCircleList"/>
    <dgm:cxn modelId="{E464D986-BB48-47BC-8D03-78F60F80EF3B}" type="presParOf" srcId="{DC3FDFAB-3A1D-40F3-8F3C-12F56CA9783B}" destId="{F419C88E-B558-43B0-8F3B-F5A366E1F88F}" srcOrd="2" destOrd="0" presId="urn:microsoft.com/office/officeart/2018/2/layout/IconCircleList"/>
    <dgm:cxn modelId="{CFAE0EBB-69A2-4DEC-AE84-D831FEECE48B}" type="presParOf" srcId="{DC3FDFAB-3A1D-40F3-8F3C-12F56CA9783B}" destId="{2A18196A-78C2-497E-97A0-06F9FDCD60FF}" srcOrd="3" destOrd="0" presId="urn:microsoft.com/office/officeart/2018/2/layout/IconCircleList"/>
    <dgm:cxn modelId="{9B291A9A-C5DC-4C5F-932E-CA896C699E50}" type="presParOf" srcId="{798DDC44-501A-42A2-BC0E-38EE81AFF5AD}" destId="{2D2E90D8-70D7-4FA9-B7AD-97DC316A2359}" srcOrd="3" destOrd="0" presId="urn:microsoft.com/office/officeart/2018/2/layout/IconCircleList"/>
    <dgm:cxn modelId="{A2A6C326-52F5-47C6-AB94-025B9CAFD0C2}" type="presParOf" srcId="{798DDC44-501A-42A2-BC0E-38EE81AFF5AD}" destId="{B8608665-2CCE-49F6-AA93-976036B3478F}" srcOrd="4" destOrd="0" presId="urn:microsoft.com/office/officeart/2018/2/layout/IconCircleList"/>
    <dgm:cxn modelId="{E7FACF08-D2F2-4B08-A211-5E09DE823184}" type="presParOf" srcId="{B8608665-2CCE-49F6-AA93-976036B3478F}" destId="{FDEE7B4F-C577-4B1F-83B4-2330E2125FE8}" srcOrd="0" destOrd="0" presId="urn:microsoft.com/office/officeart/2018/2/layout/IconCircleList"/>
    <dgm:cxn modelId="{A4E0A762-DBC8-45E5-8601-089BAEB75868}" type="presParOf" srcId="{B8608665-2CCE-49F6-AA93-976036B3478F}" destId="{54C8C886-D347-4DA9-95D0-AA645A842C5B}" srcOrd="1" destOrd="0" presId="urn:microsoft.com/office/officeart/2018/2/layout/IconCircleList"/>
    <dgm:cxn modelId="{50878625-F5CF-49FF-BB15-721E3E526AD7}" type="presParOf" srcId="{B8608665-2CCE-49F6-AA93-976036B3478F}" destId="{05A704AC-91C1-420F-B69A-F3BE513CE708}" srcOrd="2" destOrd="0" presId="urn:microsoft.com/office/officeart/2018/2/layout/IconCircleList"/>
    <dgm:cxn modelId="{C157FB3F-560F-4DEA-9108-B3C1F1F7B134}" type="presParOf" srcId="{B8608665-2CCE-49F6-AA93-976036B3478F}" destId="{8AC4AA91-5D10-4E20-B0F5-36950FBA091C}" srcOrd="3" destOrd="0" presId="urn:microsoft.com/office/officeart/2018/2/layout/IconCircleList"/>
    <dgm:cxn modelId="{EFAB680B-3D6C-4A61-8AA0-53EC39845FAE}" type="presParOf" srcId="{798DDC44-501A-42A2-BC0E-38EE81AFF5AD}" destId="{88B56848-5DFF-464D-B92A-DF23EE0BCA49}" srcOrd="5" destOrd="0" presId="urn:microsoft.com/office/officeart/2018/2/layout/IconCircleList"/>
    <dgm:cxn modelId="{F7ACC555-23C5-4825-932B-12D9A79DB0B2}" type="presParOf" srcId="{798DDC44-501A-42A2-BC0E-38EE81AFF5AD}" destId="{8011750B-E812-4A36-82CD-F31FCC52AD51}" srcOrd="6" destOrd="0" presId="urn:microsoft.com/office/officeart/2018/2/layout/IconCircleList"/>
    <dgm:cxn modelId="{9EED2436-0DB7-4AB0-9FB0-8AC17D6BE869}" type="presParOf" srcId="{8011750B-E812-4A36-82CD-F31FCC52AD51}" destId="{529D73D9-5785-4BE3-82C8-885D3F0E6536}" srcOrd="0" destOrd="0" presId="urn:microsoft.com/office/officeart/2018/2/layout/IconCircleList"/>
    <dgm:cxn modelId="{1215E7EE-656D-4527-B16A-858645E105B9}" type="presParOf" srcId="{8011750B-E812-4A36-82CD-F31FCC52AD51}" destId="{0D6994A4-C8B2-4521-93D8-0D424D6989E3}" srcOrd="1" destOrd="0" presId="urn:microsoft.com/office/officeart/2018/2/layout/IconCircleList"/>
    <dgm:cxn modelId="{840029C1-BB92-4034-B9E0-058AA8F78ED3}" type="presParOf" srcId="{8011750B-E812-4A36-82CD-F31FCC52AD51}" destId="{374DE620-10F0-4359-ADF3-97EC78E3AA6B}" srcOrd="2" destOrd="0" presId="urn:microsoft.com/office/officeart/2018/2/layout/IconCircleList"/>
    <dgm:cxn modelId="{6955FB9E-982B-40F9-9FFD-9BB2084011B1}" type="presParOf" srcId="{8011750B-E812-4A36-82CD-F31FCC52AD51}" destId="{0EA2985A-1766-4695-B6FB-C8F7327C28C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CBC68A-0C69-4D15-87A4-D579C4F2EA74}" type="doc">
      <dgm:prSet loTypeId="urn:microsoft.com/office/officeart/2005/8/layout/default" loCatId="list" qsTypeId="urn:microsoft.com/office/officeart/2005/8/quickstyle/simple1" qsCatId="simple" csTypeId="urn:microsoft.com/office/officeart/2005/8/colors/colorful1" csCatId="colorful" phldr="1"/>
      <dgm:spPr/>
    </dgm:pt>
    <dgm:pt modelId="{253E67EB-D7BA-4CDC-8709-5778FB798DD5}">
      <dgm:prSet phldrT="[Text]"/>
      <dgm:spPr/>
      <dgm:t>
        <a:bodyPr/>
        <a:lstStyle/>
        <a:p>
          <a:r>
            <a:rPr lang="en-US"/>
            <a:t>Local Notebooks</a:t>
          </a:r>
        </a:p>
      </dgm:t>
    </dgm:pt>
    <dgm:pt modelId="{F31ACA9C-1312-439C-BC7C-DA91248CE573}" type="parTrans" cxnId="{EC1DC929-8BB1-433B-A0D8-380796115144}">
      <dgm:prSet/>
      <dgm:spPr/>
      <dgm:t>
        <a:bodyPr/>
        <a:lstStyle/>
        <a:p>
          <a:endParaRPr lang="en-US"/>
        </a:p>
      </dgm:t>
    </dgm:pt>
    <dgm:pt modelId="{050EF125-CCA7-42F9-9CE7-3412458C50D7}" type="sibTrans" cxnId="{EC1DC929-8BB1-433B-A0D8-380796115144}">
      <dgm:prSet/>
      <dgm:spPr/>
      <dgm:t>
        <a:bodyPr/>
        <a:lstStyle/>
        <a:p>
          <a:endParaRPr lang="en-US"/>
        </a:p>
      </dgm:t>
    </dgm:pt>
    <dgm:pt modelId="{99132E9F-7ADE-4219-8CFC-B80E8213BF9B}">
      <dgm:prSet phldrT="[Text]"/>
      <dgm:spPr/>
      <dgm:t>
        <a:bodyPr/>
        <a:lstStyle/>
        <a:p>
          <a:r>
            <a:rPr lang="en-US"/>
            <a:t>Shared Infrastructure</a:t>
          </a:r>
        </a:p>
      </dgm:t>
    </dgm:pt>
    <dgm:pt modelId="{172B9BE6-89CF-483D-ABF7-308BF3AD667C}" type="parTrans" cxnId="{DC03E4C9-81C1-4DC8-97F0-9C614E2C7E07}">
      <dgm:prSet/>
      <dgm:spPr/>
      <dgm:t>
        <a:bodyPr/>
        <a:lstStyle/>
        <a:p>
          <a:endParaRPr lang="en-US"/>
        </a:p>
      </dgm:t>
    </dgm:pt>
    <dgm:pt modelId="{4B12A334-0210-42FD-B639-3C00A9FBFE3D}" type="sibTrans" cxnId="{DC03E4C9-81C1-4DC8-97F0-9C614E2C7E07}">
      <dgm:prSet/>
      <dgm:spPr/>
      <dgm:t>
        <a:bodyPr/>
        <a:lstStyle/>
        <a:p>
          <a:endParaRPr lang="en-US"/>
        </a:p>
      </dgm:t>
    </dgm:pt>
    <dgm:pt modelId="{125A47DD-B663-4B94-BCA8-5BB142E9F28C}">
      <dgm:prSet phldrT="[Text]"/>
      <dgm:spPr/>
      <dgm:t>
        <a:bodyPr/>
        <a:lstStyle/>
        <a:p>
          <a:r>
            <a:rPr lang="en-US"/>
            <a:t>Shared Code</a:t>
          </a:r>
        </a:p>
      </dgm:t>
    </dgm:pt>
    <dgm:pt modelId="{0BF91FA9-C523-4BD5-86A6-7319A0E748E2}" type="parTrans" cxnId="{F45B064D-D457-4851-A48A-1BDEB0B54029}">
      <dgm:prSet/>
      <dgm:spPr/>
      <dgm:t>
        <a:bodyPr/>
        <a:lstStyle/>
        <a:p>
          <a:endParaRPr lang="en-US"/>
        </a:p>
      </dgm:t>
    </dgm:pt>
    <dgm:pt modelId="{AB252EDC-DE27-46AF-9030-D3509BF2FA8E}" type="sibTrans" cxnId="{F45B064D-D457-4851-A48A-1BDEB0B54029}">
      <dgm:prSet/>
      <dgm:spPr/>
      <dgm:t>
        <a:bodyPr/>
        <a:lstStyle/>
        <a:p>
          <a:endParaRPr lang="en-US"/>
        </a:p>
      </dgm:t>
    </dgm:pt>
    <dgm:pt modelId="{8920E627-396A-4E9A-8E9A-BD7AFAD6F921}">
      <dgm:prSet phldrT="[Text]"/>
      <dgm:spPr/>
      <dgm:t>
        <a:bodyPr/>
        <a:lstStyle/>
        <a:p>
          <a:r>
            <a:rPr lang="en-US"/>
            <a:t>Automation</a:t>
          </a:r>
        </a:p>
      </dgm:t>
    </dgm:pt>
    <dgm:pt modelId="{4FA11607-0D98-44F7-9855-7F5968133B31}" type="parTrans" cxnId="{A02DC744-8C22-4203-93A5-31DB0660167A}">
      <dgm:prSet/>
      <dgm:spPr/>
      <dgm:t>
        <a:bodyPr/>
        <a:lstStyle/>
        <a:p>
          <a:endParaRPr lang="en-US"/>
        </a:p>
      </dgm:t>
    </dgm:pt>
    <dgm:pt modelId="{2971B9B0-B0EF-4100-B6CD-010AA741BA86}" type="sibTrans" cxnId="{A02DC744-8C22-4203-93A5-31DB0660167A}">
      <dgm:prSet/>
      <dgm:spPr/>
      <dgm:t>
        <a:bodyPr/>
        <a:lstStyle/>
        <a:p>
          <a:endParaRPr lang="en-US"/>
        </a:p>
      </dgm:t>
    </dgm:pt>
    <dgm:pt modelId="{372F9904-B438-4165-9E82-B35F96C1E6C8}">
      <dgm:prSet phldrT="[Text]"/>
      <dgm:spPr/>
      <dgm:t>
        <a:bodyPr/>
        <a:lstStyle/>
        <a:p>
          <a:r>
            <a:rPr lang="en-US"/>
            <a:t>Process Integration</a:t>
          </a:r>
        </a:p>
      </dgm:t>
    </dgm:pt>
    <dgm:pt modelId="{C337063B-403A-4C90-8EB8-00A27B9C1B8E}" type="parTrans" cxnId="{1DF9A409-84AA-41D8-AD56-7B146DF53477}">
      <dgm:prSet/>
      <dgm:spPr/>
      <dgm:t>
        <a:bodyPr/>
        <a:lstStyle/>
        <a:p>
          <a:endParaRPr lang="en-US"/>
        </a:p>
      </dgm:t>
    </dgm:pt>
    <dgm:pt modelId="{A72A7855-342A-4E34-AA8E-3935F0BAD502}" type="sibTrans" cxnId="{1DF9A409-84AA-41D8-AD56-7B146DF53477}">
      <dgm:prSet/>
      <dgm:spPr/>
      <dgm:t>
        <a:bodyPr/>
        <a:lstStyle/>
        <a:p>
          <a:endParaRPr lang="en-US"/>
        </a:p>
      </dgm:t>
    </dgm:pt>
    <dgm:pt modelId="{A936BEDF-0F4D-4D4B-B4C4-B98A908B3FEF}">
      <dgm:prSet phldrT="[Text]"/>
      <dgm:spPr/>
      <dgm:t>
        <a:bodyPr/>
        <a:lstStyle/>
        <a:p>
          <a:r>
            <a:rPr lang="en-US"/>
            <a:t>Full operationalization</a:t>
          </a:r>
        </a:p>
      </dgm:t>
    </dgm:pt>
    <dgm:pt modelId="{AEEFA943-A40D-4558-BB66-0B6A9628DC2E}" type="parTrans" cxnId="{77FAEB9A-F0EE-4638-BAFA-F3B663EA7A98}">
      <dgm:prSet/>
      <dgm:spPr/>
      <dgm:t>
        <a:bodyPr/>
        <a:lstStyle/>
        <a:p>
          <a:endParaRPr lang="en-US"/>
        </a:p>
      </dgm:t>
    </dgm:pt>
    <dgm:pt modelId="{7C9721CC-9110-4812-9E0B-8829AF17A4E7}" type="sibTrans" cxnId="{77FAEB9A-F0EE-4638-BAFA-F3B663EA7A98}">
      <dgm:prSet/>
      <dgm:spPr/>
      <dgm:t>
        <a:bodyPr/>
        <a:lstStyle/>
        <a:p>
          <a:endParaRPr lang="en-US"/>
        </a:p>
      </dgm:t>
    </dgm:pt>
    <dgm:pt modelId="{8BBB20C2-C75A-446B-9D06-2CB82AB647E0}" type="pres">
      <dgm:prSet presAssocID="{CFCBC68A-0C69-4D15-87A4-D579C4F2EA74}" presName="diagram" presStyleCnt="0">
        <dgm:presLayoutVars>
          <dgm:dir/>
          <dgm:resizeHandles val="exact"/>
        </dgm:presLayoutVars>
      </dgm:prSet>
      <dgm:spPr/>
    </dgm:pt>
    <dgm:pt modelId="{03F7B6B7-8FBF-4E76-A2ED-4278B111D42F}" type="pres">
      <dgm:prSet presAssocID="{253E67EB-D7BA-4CDC-8709-5778FB798DD5}" presName="node" presStyleLbl="node1" presStyleIdx="0" presStyleCnt="6" custScaleX="20962" custScaleY="20617">
        <dgm:presLayoutVars>
          <dgm:bulletEnabled val="1"/>
        </dgm:presLayoutVars>
      </dgm:prSet>
      <dgm:spPr/>
    </dgm:pt>
    <dgm:pt modelId="{77E54B6B-3F4E-4F3A-B3B9-99CB11CC4C6F}" type="pres">
      <dgm:prSet presAssocID="{050EF125-CCA7-42F9-9CE7-3412458C50D7}" presName="sibTrans" presStyleCnt="0"/>
      <dgm:spPr/>
    </dgm:pt>
    <dgm:pt modelId="{1C21775A-9DF4-485B-8F7F-43B68B8B04EA}" type="pres">
      <dgm:prSet presAssocID="{99132E9F-7ADE-4219-8CFC-B80E8213BF9B}" presName="node" presStyleLbl="node1" presStyleIdx="1" presStyleCnt="6" custScaleX="20962" custScaleY="20617">
        <dgm:presLayoutVars>
          <dgm:bulletEnabled val="1"/>
        </dgm:presLayoutVars>
      </dgm:prSet>
      <dgm:spPr/>
    </dgm:pt>
    <dgm:pt modelId="{C4E2C217-D741-4BFF-9C4A-D726860A5AD0}" type="pres">
      <dgm:prSet presAssocID="{4B12A334-0210-42FD-B639-3C00A9FBFE3D}" presName="sibTrans" presStyleCnt="0"/>
      <dgm:spPr/>
    </dgm:pt>
    <dgm:pt modelId="{4142FA5A-31F0-44DC-8A48-C17CA854CD95}" type="pres">
      <dgm:prSet presAssocID="{125A47DD-B663-4B94-BCA8-5BB142E9F28C}" presName="node" presStyleLbl="node1" presStyleIdx="2" presStyleCnt="6" custScaleX="20962" custScaleY="20617" custLinFactNeighborY="-2354">
        <dgm:presLayoutVars>
          <dgm:bulletEnabled val="1"/>
        </dgm:presLayoutVars>
      </dgm:prSet>
      <dgm:spPr/>
    </dgm:pt>
    <dgm:pt modelId="{BB73FB32-A1F3-4AAC-BC6F-1BCC261414B3}" type="pres">
      <dgm:prSet presAssocID="{AB252EDC-DE27-46AF-9030-D3509BF2FA8E}" presName="sibTrans" presStyleCnt="0"/>
      <dgm:spPr/>
    </dgm:pt>
    <dgm:pt modelId="{D56D58D0-5929-4029-9ECA-D9914CAB0D8E}" type="pres">
      <dgm:prSet presAssocID="{8920E627-396A-4E9A-8E9A-BD7AFAD6F921}" presName="node" presStyleLbl="node1" presStyleIdx="3" presStyleCnt="6" custScaleX="20962" custScaleY="20617">
        <dgm:presLayoutVars>
          <dgm:bulletEnabled val="1"/>
        </dgm:presLayoutVars>
      </dgm:prSet>
      <dgm:spPr/>
    </dgm:pt>
    <dgm:pt modelId="{5B229973-A8CF-460D-A42E-863EE8225A2C}" type="pres">
      <dgm:prSet presAssocID="{2971B9B0-B0EF-4100-B6CD-010AA741BA86}" presName="sibTrans" presStyleCnt="0"/>
      <dgm:spPr/>
    </dgm:pt>
    <dgm:pt modelId="{F8A9E0FE-D9EC-4FEB-8872-5DD359331995}" type="pres">
      <dgm:prSet presAssocID="{372F9904-B438-4165-9E82-B35F96C1E6C8}" presName="node" presStyleLbl="node1" presStyleIdx="4" presStyleCnt="6" custScaleX="20962" custScaleY="20617">
        <dgm:presLayoutVars>
          <dgm:bulletEnabled val="1"/>
        </dgm:presLayoutVars>
      </dgm:prSet>
      <dgm:spPr/>
    </dgm:pt>
    <dgm:pt modelId="{8BAE72B1-D74F-4F10-A2CD-CE9C58661647}" type="pres">
      <dgm:prSet presAssocID="{A72A7855-342A-4E34-AA8E-3935F0BAD502}" presName="sibTrans" presStyleCnt="0"/>
      <dgm:spPr/>
    </dgm:pt>
    <dgm:pt modelId="{BF8D22B3-E889-45BC-85AB-EB69EBFFD6E8}" type="pres">
      <dgm:prSet presAssocID="{A936BEDF-0F4D-4D4B-B4C4-B98A908B3FEF}" presName="node" presStyleLbl="node1" presStyleIdx="5" presStyleCnt="6" custScaleX="20962" custScaleY="20617" custLinFactNeighborX="481" custLinFactNeighborY="217">
        <dgm:presLayoutVars>
          <dgm:bulletEnabled val="1"/>
        </dgm:presLayoutVars>
      </dgm:prSet>
      <dgm:spPr/>
    </dgm:pt>
  </dgm:ptLst>
  <dgm:cxnLst>
    <dgm:cxn modelId="{1DF9A409-84AA-41D8-AD56-7B146DF53477}" srcId="{CFCBC68A-0C69-4D15-87A4-D579C4F2EA74}" destId="{372F9904-B438-4165-9E82-B35F96C1E6C8}" srcOrd="4" destOrd="0" parTransId="{C337063B-403A-4C90-8EB8-00A27B9C1B8E}" sibTransId="{A72A7855-342A-4E34-AA8E-3935F0BAD502}"/>
    <dgm:cxn modelId="{3E79861D-BB19-4378-B836-45390DF58D37}" type="presOf" srcId="{99132E9F-7ADE-4219-8CFC-B80E8213BF9B}" destId="{1C21775A-9DF4-485B-8F7F-43B68B8B04EA}" srcOrd="0" destOrd="0" presId="urn:microsoft.com/office/officeart/2005/8/layout/default"/>
    <dgm:cxn modelId="{EC1DC929-8BB1-433B-A0D8-380796115144}" srcId="{CFCBC68A-0C69-4D15-87A4-D579C4F2EA74}" destId="{253E67EB-D7BA-4CDC-8709-5778FB798DD5}" srcOrd="0" destOrd="0" parTransId="{F31ACA9C-1312-439C-BC7C-DA91248CE573}" sibTransId="{050EF125-CCA7-42F9-9CE7-3412458C50D7}"/>
    <dgm:cxn modelId="{A02DC744-8C22-4203-93A5-31DB0660167A}" srcId="{CFCBC68A-0C69-4D15-87A4-D579C4F2EA74}" destId="{8920E627-396A-4E9A-8E9A-BD7AFAD6F921}" srcOrd="3" destOrd="0" parTransId="{4FA11607-0D98-44F7-9855-7F5968133B31}" sibTransId="{2971B9B0-B0EF-4100-B6CD-010AA741BA86}"/>
    <dgm:cxn modelId="{C5F7476B-32A5-42D6-8C9E-706E83937E4E}" type="presOf" srcId="{125A47DD-B663-4B94-BCA8-5BB142E9F28C}" destId="{4142FA5A-31F0-44DC-8A48-C17CA854CD95}" srcOrd="0" destOrd="0" presId="urn:microsoft.com/office/officeart/2005/8/layout/default"/>
    <dgm:cxn modelId="{F45B064D-D457-4851-A48A-1BDEB0B54029}" srcId="{CFCBC68A-0C69-4D15-87A4-D579C4F2EA74}" destId="{125A47DD-B663-4B94-BCA8-5BB142E9F28C}" srcOrd="2" destOrd="0" parTransId="{0BF91FA9-C523-4BD5-86A6-7319A0E748E2}" sibTransId="{AB252EDC-DE27-46AF-9030-D3509BF2FA8E}"/>
    <dgm:cxn modelId="{32530852-121C-4A91-A03F-6EEF3550D5FF}" type="presOf" srcId="{8920E627-396A-4E9A-8E9A-BD7AFAD6F921}" destId="{D56D58D0-5929-4029-9ECA-D9914CAB0D8E}" srcOrd="0" destOrd="0" presId="urn:microsoft.com/office/officeart/2005/8/layout/default"/>
    <dgm:cxn modelId="{7D562173-A732-4FA7-8906-56C20CDD2FE2}" type="presOf" srcId="{372F9904-B438-4165-9E82-B35F96C1E6C8}" destId="{F8A9E0FE-D9EC-4FEB-8872-5DD359331995}" srcOrd="0" destOrd="0" presId="urn:microsoft.com/office/officeart/2005/8/layout/default"/>
    <dgm:cxn modelId="{528CA789-4B11-4E61-B9A3-EB260D3A8E11}" type="presOf" srcId="{CFCBC68A-0C69-4D15-87A4-D579C4F2EA74}" destId="{8BBB20C2-C75A-446B-9D06-2CB82AB647E0}" srcOrd="0" destOrd="0" presId="urn:microsoft.com/office/officeart/2005/8/layout/default"/>
    <dgm:cxn modelId="{77FAEB9A-F0EE-4638-BAFA-F3B663EA7A98}" srcId="{CFCBC68A-0C69-4D15-87A4-D579C4F2EA74}" destId="{A936BEDF-0F4D-4D4B-B4C4-B98A908B3FEF}" srcOrd="5" destOrd="0" parTransId="{AEEFA943-A40D-4558-BB66-0B6A9628DC2E}" sibTransId="{7C9721CC-9110-4812-9E0B-8829AF17A4E7}"/>
    <dgm:cxn modelId="{DC03E4C9-81C1-4DC8-97F0-9C614E2C7E07}" srcId="{CFCBC68A-0C69-4D15-87A4-D579C4F2EA74}" destId="{99132E9F-7ADE-4219-8CFC-B80E8213BF9B}" srcOrd="1" destOrd="0" parTransId="{172B9BE6-89CF-483D-ABF7-308BF3AD667C}" sibTransId="{4B12A334-0210-42FD-B639-3C00A9FBFE3D}"/>
    <dgm:cxn modelId="{799FD4DA-889F-4591-BC32-2A15F7F49540}" type="presOf" srcId="{A936BEDF-0F4D-4D4B-B4C4-B98A908B3FEF}" destId="{BF8D22B3-E889-45BC-85AB-EB69EBFFD6E8}" srcOrd="0" destOrd="0" presId="urn:microsoft.com/office/officeart/2005/8/layout/default"/>
    <dgm:cxn modelId="{E197F0DC-D136-4D7D-9123-A0C740049C13}" type="presOf" srcId="{253E67EB-D7BA-4CDC-8709-5778FB798DD5}" destId="{03F7B6B7-8FBF-4E76-A2ED-4278B111D42F}" srcOrd="0" destOrd="0" presId="urn:microsoft.com/office/officeart/2005/8/layout/default"/>
    <dgm:cxn modelId="{06E9E93C-99E3-4CAF-BBF6-D2521B1CC80D}" type="presParOf" srcId="{8BBB20C2-C75A-446B-9D06-2CB82AB647E0}" destId="{03F7B6B7-8FBF-4E76-A2ED-4278B111D42F}" srcOrd="0" destOrd="0" presId="urn:microsoft.com/office/officeart/2005/8/layout/default"/>
    <dgm:cxn modelId="{148887D6-9765-4BB2-B1EF-80B2677E0621}" type="presParOf" srcId="{8BBB20C2-C75A-446B-9D06-2CB82AB647E0}" destId="{77E54B6B-3F4E-4F3A-B3B9-99CB11CC4C6F}" srcOrd="1" destOrd="0" presId="urn:microsoft.com/office/officeart/2005/8/layout/default"/>
    <dgm:cxn modelId="{D171BBA0-5152-43B4-BAF9-20EE60D0F4F3}" type="presParOf" srcId="{8BBB20C2-C75A-446B-9D06-2CB82AB647E0}" destId="{1C21775A-9DF4-485B-8F7F-43B68B8B04EA}" srcOrd="2" destOrd="0" presId="urn:microsoft.com/office/officeart/2005/8/layout/default"/>
    <dgm:cxn modelId="{616EA8DF-39A8-4821-8F91-4522B908BB95}" type="presParOf" srcId="{8BBB20C2-C75A-446B-9D06-2CB82AB647E0}" destId="{C4E2C217-D741-4BFF-9C4A-D726860A5AD0}" srcOrd="3" destOrd="0" presId="urn:microsoft.com/office/officeart/2005/8/layout/default"/>
    <dgm:cxn modelId="{64BC74F2-9F22-493D-8024-D040FF1E4D14}" type="presParOf" srcId="{8BBB20C2-C75A-446B-9D06-2CB82AB647E0}" destId="{4142FA5A-31F0-44DC-8A48-C17CA854CD95}" srcOrd="4" destOrd="0" presId="urn:microsoft.com/office/officeart/2005/8/layout/default"/>
    <dgm:cxn modelId="{0E385256-0633-4AE2-ACB5-2E1CAAF62C0B}" type="presParOf" srcId="{8BBB20C2-C75A-446B-9D06-2CB82AB647E0}" destId="{BB73FB32-A1F3-4AAC-BC6F-1BCC261414B3}" srcOrd="5" destOrd="0" presId="urn:microsoft.com/office/officeart/2005/8/layout/default"/>
    <dgm:cxn modelId="{5322C904-79F3-407D-953D-C89386FD41AB}" type="presParOf" srcId="{8BBB20C2-C75A-446B-9D06-2CB82AB647E0}" destId="{D56D58D0-5929-4029-9ECA-D9914CAB0D8E}" srcOrd="6" destOrd="0" presId="urn:microsoft.com/office/officeart/2005/8/layout/default"/>
    <dgm:cxn modelId="{68C7AE22-19C0-4723-AEDB-7F6076BC502D}" type="presParOf" srcId="{8BBB20C2-C75A-446B-9D06-2CB82AB647E0}" destId="{5B229973-A8CF-460D-A42E-863EE8225A2C}" srcOrd="7" destOrd="0" presId="urn:microsoft.com/office/officeart/2005/8/layout/default"/>
    <dgm:cxn modelId="{C017A220-91AF-42A6-828B-BE4822ACADFF}" type="presParOf" srcId="{8BBB20C2-C75A-446B-9D06-2CB82AB647E0}" destId="{F8A9E0FE-D9EC-4FEB-8872-5DD359331995}" srcOrd="8" destOrd="0" presId="urn:microsoft.com/office/officeart/2005/8/layout/default"/>
    <dgm:cxn modelId="{983AACE5-7A18-4A10-8759-9B0B5677927E}" type="presParOf" srcId="{8BBB20C2-C75A-446B-9D06-2CB82AB647E0}" destId="{8BAE72B1-D74F-4F10-A2CD-CE9C58661647}" srcOrd="9" destOrd="0" presId="urn:microsoft.com/office/officeart/2005/8/layout/default"/>
    <dgm:cxn modelId="{90159D45-FA3F-4EE2-AE81-445AB653DEFE}" type="presParOf" srcId="{8BBB20C2-C75A-446B-9D06-2CB82AB647E0}" destId="{BF8D22B3-E889-45BC-85AB-EB69EBFFD6E8}"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84CF496-E090-4E6F-937C-0FB40E7A606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7882D22C-1D4D-48DD-80E2-55EAC1A50101}">
      <dgm:prSet/>
      <dgm:spPr/>
      <dgm:t>
        <a:bodyPr/>
        <a:lstStyle/>
        <a:p>
          <a:r>
            <a:rPr lang="en-US"/>
            <a:t>Notebooks:</a:t>
          </a:r>
        </a:p>
      </dgm:t>
    </dgm:pt>
    <dgm:pt modelId="{69C9691E-8D5B-4359-84B6-10EEA2A13296}" type="parTrans" cxnId="{4913DA53-AFF0-413E-A2DC-778C1988EDE5}">
      <dgm:prSet/>
      <dgm:spPr/>
      <dgm:t>
        <a:bodyPr/>
        <a:lstStyle/>
        <a:p>
          <a:endParaRPr lang="en-US"/>
        </a:p>
      </dgm:t>
    </dgm:pt>
    <dgm:pt modelId="{D465D23E-3952-4ECB-886D-99FEA95646E2}" type="sibTrans" cxnId="{4913DA53-AFF0-413E-A2DC-778C1988EDE5}">
      <dgm:prSet/>
      <dgm:spPr/>
      <dgm:t>
        <a:bodyPr/>
        <a:lstStyle/>
        <a:p>
          <a:endParaRPr lang="en-US"/>
        </a:p>
      </dgm:t>
    </dgm:pt>
    <dgm:pt modelId="{66FC8413-87B6-4FA5-B4F3-FECA2C93C121}">
      <dgm:prSet/>
      <dgm:spPr/>
      <dgm:t>
        <a:bodyPr/>
        <a:lstStyle/>
        <a:p>
          <a:r>
            <a:rPr lang="en-US">
              <a:hlinkClick xmlns:r="http://schemas.openxmlformats.org/officeDocument/2006/relationships" r:id="rId1"/>
            </a:rPr>
            <a:t>https://realpython.com/jupyter-notebook-introduction/</a:t>
          </a:r>
          <a:r>
            <a:rPr lang="en-US"/>
            <a:t> </a:t>
          </a:r>
        </a:p>
      </dgm:t>
    </dgm:pt>
    <dgm:pt modelId="{8BA86358-E7AD-4948-8C72-1DC4DC66FACE}" type="parTrans" cxnId="{A2994F60-68A7-4E59-9407-143A5A84F39B}">
      <dgm:prSet/>
      <dgm:spPr/>
      <dgm:t>
        <a:bodyPr/>
        <a:lstStyle/>
        <a:p>
          <a:endParaRPr lang="en-US"/>
        </a:p>
      </dgm:t>
    </dgm:pt>
    <dgm:pt modelId="{E5B9FD52-4DA9-462A-82BA-57B7E908ADF3}" type="sibTrans" cxnId="{A2994F60-68A7-4E59-9407-143A5A84F39B}">
      <dgm:prSet/>
      <dgm:spPr/>
      <dgm:t>
        <a:bodyPr/>
        <a:lstStyle/>
        <a:p>
          <a:endParaRPr lang="en-US"/>
        </a:p>
      </dgm:t>
    </dgm:pt>
    <dgm:pt modelId="{5427B938-7EB8-451D-9845-EF2220BA618E}">
      <dgm:prSet/>
      <dgm:spPr/>
      <dgm:t>
        <a:bodyPr/>
        <a:lstStyle/>
        <a:p>
          <a:r>
            <a:rPr lang="en-US"/>
            <a:t>Jupyter</a:t>
          </a:r>
        </a:p>
      </dgm:t>
    </dgm:pt>
    <dgm:pt modelId="{020EA641-001C-459F-9895-62DD992A02DD}" type="parTrans" cxnId="{A3976FDF-22FE-4939-8E1A-E7C2AB4FB2DE}">
      <dgm:prSet/>
      <dgm:spPr/>
      <dgm:t>
        <a:bodyPr/>
        <a:lstStyle/>
        <a:p>
          <a:endParaRPr lang="en-US"/>
        </a:p>
      </dgm:t>
    </dgm:pt>
    <dgm:pt modelId="{357FAFA3-CD95-4D12-A637-35FE32FC220D}" type="sibTrans" cxnId="{A3976FDF-22FE-4939-8E1A-E7C2AB4FB2DE}">
      <dgm:prSet/>
      <dgm:spPr/>
      <dgm:t>
        <a:bodyPr/>
        <a:lstStyle/>
        <a:p>
          <a:endParaRPr lang="en-US"/>
        </a:p>
      </dgm:t>
    </dgm:pt>
    <dgm:pt modelId="{A00BB98B-FCC3-4020-9F8B-9EC6ABBBF90D}">
      <dgm:prSet/>
      <dgm:spPr/>
      <dgm:t>
        <a:bodyPr/>
        <a:lstStyle/>
        <a:p>
          <a:r>
            <a:rPr lang="en-US">
              <a:hlinkClick xmlns:r="http://schemas.openxmlformats.org/officeDocument/2006/relationships" r:id="rId2"/>
            </a:rPr>
            <a:t>https://jupyter.org/install</a:t>
          </a:r>
          <a:r>
            <a:rPr lang="en-US"/>
            <a:t> </a:t>
          </a:r>
        </a:p>
      </dgm:t>
    </dgm:pt>
    <dgm:pt modelId="{D88AF87D-9B31-4254-BAC4-38D99BD014AB}" type="parTrans" cxnId="{4B950C0B-FE71-449E-BEF1-34AF0C750D66}">
      <dgm:prSet/>
      <dgm:spPr/>
      <dgm:t>
        <a:bodyPr/>
        <a:lstStyle/>
        <a:p>
          <a:endParaRPr lang="en-US"/>
        </a:p>
      </dgm:t>
    </dgm:pt>
    <dgm:pt modelId="{DA7D3C2E-8C33-4085-9C2F-5A3CEA462CA4}" type="sibTrans" cxnId="{4B950C0B-FE71-449E-BEF1-34AF0C750D66}">
      <dgm:prSet/>
      <dgm:spPr/>
      <dgm:t>
        <a:bodyPr/>
        <a:lstStyle/>
        <a:p>
          <a:endParaRPr lang="en-US"/>
        </a:p>
      </dgm:t>
    </dgm:pt>
    <dgm:pt modelId="{66E60E97-F3A3-477C-AE72-E867F528A3AB}">
      <dgm:prSet/>
      <dgm:spPr/>
      <dgm:t>
        <a:bodyPr/>
        <a:lstStyle/>
        <a:p>
          <a:r>
            <a:rPr lang="en-US"/>
            <a:t>MSTICPy</a:t>
          </a:r>
        </a:p>
      </dgm:t>
    </dgm:pt>
    <dgm:pt modelId="{1AB1D0DE-BD9B-4546-B037-E2B3C9030329}" type="parTrans" cxnId="{9FC7DF19-2B32-4FFA-9FED-0DBF976190BA}">
      <dgm:prSet/>
      <dgm:spPr/>
      <dgm:t>
        <a:bodyPr/>
        <a:lstStyle/>
        <a:p>
          <a:endParaRPr lang="en-US"/>
        </a:p>
      </dgm:t>
    </dgm:pt>
    <dgm:pt modelId="{14801F4E-D421-4C81-A7D3-5778C0FE10CA}" type="sibTrans" cxnId="{9FC7DF19-2B32-4FFA-9FED-0DBF976190BA}">
      <dgm:prSet/>
      <dgm:spPr/>
      <dgm:t>
        <a:bodyPr/>
        <a:lstStyle/>
        <a:p>
          <a:endParaRPr lang="en-US"/>
        </a:p>
      </dgm:t>
    </dgm:pt>
    <dgm:pt modelId="{DC6E3184-20E3-432A-9C7E-A8E8DBD15C73}">
      <dgm:prSet/>
      <dgm:spPr/>
      <dgm:t>
        <a:bodyPr/>
        <a:lstStyle/>
        <a:p>
          <a:r>
            <a:rPr lang="en-US">
              <a:hlinkClick xmlns:r="http://schemas.openxmlformats.org/officeDocument/2006/relationships" r:id="rId3"/>
            </a:rPr>
            <a:t>https://github.com/Microsoft/msticpy</a:t>
          </a:r>
          <a:r>
            <a:rPr lang="en-US"/>
            <a:t>  </a:t>
          </a:r>
        </a:p>
      </dgm:t>
    </dgm:pt>
    <dgm:pt modelId="{B72DE918-F0BB-4C1F-A2BE-40F463EB2C39}" type="parTrans" cxnId="{9A684859-EE3E-4271-A194-0B9D84106424}">
      <dgm:prSet/>
      <dgm:spPr/>
      <dgm:t>
        <a:bodyPr/>
        <a:lstStyle/>
        <a:p>
          <a:endParaRPr lang="en-US"/>
        </a:p>
      </dgm:t>
    </dgm:pt>
    <dgm:pt modelId="{CAD4F9A2-EDC8-4378-B1BF-7C5B9CDA9FE0}" type="sibTrans" cxnId="{9A684859-EE3E-4271-A194-0B9D84106424}">
      <dgm:prSet/>
      <dgm:spPr/>
      <dgm:t>
        <a:bodyPr/>
        <a:lstStyle/>
        <a:p>
          <a:endParaRPr lang="en-US"/>
        </a:p>
      </dgm:t>
    </dgm:pt>
    <dgm:pt modelId="{3B908316-B68E-405F-9E1A-20B9E2B29D6B}">
      <dgm:prSet/>
      <dgm:spPr/>
      <dgm:t>
        <a:bodyPr/>
        <a:lstStyle/>
        <a:p>
          <a:r>
            <a:rPr lang="en-US"/>
            <a:t>Notebooks &amp; Sentinel</a:t>
          </a:r>
        </a:p>
      </dgm:t>
    </dgm:pt>
    <dgm:pt modelId="{450D2BB5-A12A-44A7-B3F6-9A1372D4D06E}" type="parTrans" cxnId="{67A4E4F7-A8B2-46B0-8935-B14C26F1AEDE}">
      <dgm:prSet/>
      <dgm:spPr/>
      <dgm:t>
        <a:bodyPr/>
        <a:lstStyle/>
        <a:p>
          <a:endParaRPr lang="en-US"/>
        </a:p>
      </dgm:t>
    </dgm:pt>
    <dgm:pt modelId="{DE935445-417F-4A6A-9E4B-D1A001B73808}" type="sibTrans" cxnId="{67A4E4F7-A8B2-46B0-8935-B14C26F1AEDE}">
      <dgm:prSet/>
      <dgm:spPr/>
      <dgm:t>
        <a:bodyPr/>
        <a:lstStyle/>
        <a:p>
          <a:endParaRPr lang="en-US"/>
        </a:p>
      </dgm:t>
    </dgm:pt>
    <dgm:pt modelId="{FC5C1E8B-B376-4577-825D-8FFEDDF648D0}">
      <dgm:prSet/>
      <dgm:spPr/>
      <dgm:t>
        <a:bodyPr/>
        <a:lstStyle/>
        <a:p>
          <a:r>
            <a:rPr lang="en-US">
              <a:hlinkClick xmlns:r="http://schemas.openxmlformats.org/officeDocument/2006/relationships" r:id="rId4"/>
            </a:rPr>
            <a:t>https://aka.ms/SentinelNotebooks</a:t>
          </a:r>
          <a:endParaRPr lang="en-US"/>
        </a:p>
      </dgm:t>
    </dgm:pt>
    <dgm:pt modelId="{CDEB8C28-D052-4A6A-B5C5-03CE6BA4B27E}" type="parTrans" cxnId="{AA5A818A-C2A7-4E55-8046-F787C666093D}">
      <dgm:prSet/>
      <dgm:spPr/>
      <dgm:t>
        <a:bodyPr/>
        <a:lstStyle/>
        <a:p>
          <a:endParaRPr lang="en-US"/>
        </a:p>
      </dgm:t>
    </dgm:pt>
    <dgm:pt modelId="{58E917CC-C82C-4A1D-8E57-2D750DF31F39}" type="sibTrans" cxnId="{AA5A818A-C2A7-4E55-8046-F787C666093D}">
      <dgm:prSet/>
      <dgm:spPr/>
      <dgm:t>
        <a:bodyPr/>
        <a:lstStyle/>
        <a:p>
          <a:endParaRPr lang="en-US"/>
        </a:p>
      </dgm:t>
    </dgm:pt>
    <dgm:pt modelId="{F923031C-C903-41E6-81D4-8A08E0AF9567}">
      <dgm:prSet/>
      <dgm:spPr/>
      <dgm:t>
        <a:bodyPr/>
        <a:lstStyle/>
        <a:p>
          <a:r>
            <a:rPr lang="en-US"/>
            <a:t>This Presentation</a:t>
          </a:r>
        </a:p>
      </dgm:t>
    </dgm:pt>
    <dgm:pt modelId="{45C90537-7567-4D43-8D0E-6E7D44829969}" type="parTrans" cxnId="{C7C9AC5A-BB6C-4E97-9487-2B27A9F0D264}">
      <dgm:prSet/>
      <dgm:spPr/>
      <dgm:t>
        <a:bodyPr/>
        <a:lstStyle/>
        <a:p>
          <a:endParaRPr lang="en-US"/>
        </a:p>
      </dgm:t>
    </dgm:pt>
    <dgm:pt modelId="{AB3C7AC0-FEBF-4A8B-95D6-94A44FFD16BC}" type="sibTrans" cxnId="{C7C9AC5A-BB6C-4E97-9487-2B27A9F0D264}">
      <dgm:prSet/>
      <dgm:spPr/>
      <dgm:t>
        <a:bodyPr/>
        <a:lstStyle/>
        <a:p>
          <a:endParaRPr lang="en-US"/>
        </a:p>
      </dgm:t>
    </dgm:pt>
    <dgm:pt modelId="{5656CA52-47C1-47BB-A427-BB0C07C3748E}">
      <dgm:prSet/>
      <dgm:spPr/>
      <dgm:t>
        <a:bodyPr/>
        <a:lstStyle/>
        <a:p>
          <a:r>
            <a:rPr lang="en-US">
              <a:hlinkClick xmlns:r="http://schemas.openxmlformats.org/officeDocument/2006/relationships" r:id="rId5"/>
            </a:rPr>
            <a:t>https://aka.ms/BlueTeamConNotebooks</a:t>
          </a:r>
          <a:r>
            <a:rPr lang="en-US"/>
            <a:t> </a:t>
          </a:r>
        </a:p>
      </dgm:t>
    </dgm:pt>
    <dgm:pt modelId="{500EBD5C-6969-42EE-B99B-484B765E67FE}" type="parTrans" cxnId="{F39DC3B7-A0F6-44F6-8E0A-C16E1AD77246}">
      <dgm:prSet/>
      <dgm:spPr/>
      <dgm:t>
        <a:bodyPr/>
        <a:lstStyle/>
        <a:p>
          <a:endParaRPr lang="en-US"/>
        </a:p>
      </dgm:t>
    </dgm:pt>
    <dgm:pt modelId="{9F0A464D-6FFE-4CD3-B772-15D3163223E7}" type="sibTrans" cxnId="{F39DC3B7-A0F6-44F6-8E0A-C16E1AD77246}">
      <dgm:prSet/>
      <dgm:spPr/>
      <dgm:t>
        <a:bodyPr/>
        <a:lstStyle/>
        <a:p>
          <a:endParaRPr lang="en-US"/>
        </a:p>
      </dgm:t>
    </dgm:pt>
    <dgm:pt modelId="{557EB4BA-D29F-4790-8CEC-F5C11FD45B4C}">
      <dgm:prSet/>
      <dgm:spPr/>
      <dgm:t>
        <a:bodyPr/>
        <a:lstStyle/>
        <a:p>
          <a:r>
            <a:rPr lang="en-US">
              <a:hlinkClick xmlns:r="http://schemas.openxmlformats.org/officeDocument/2006/relationships" r:id="rId6"/>
            </a:rPr>
            <a:t>https://aka.ms/msticpy-demo</a:t>
          </a:r>
          <a:r>
            <a:rPr lang="en-US"/>
            <a:t> </a:t>
          </a:r>
        </a:p>
      </dgm:t>
    </dgm:pt>
    <dgm:pt modelId="{F8CE0E7C-9B5B-4D47-92F9-EFB4C1A17FA9}" type="parTrans" cxnId="{34C025F9-BF6F-404B-B71B-B335C7FF34D0}">
      <dgm:prSet/>
      <dgm:spPr/>
    </dgm:pt>
    <dgm:pt modelId="{DA726DC8-0546-4167-8A04-EA69B4DC9D3E}" type="sibTrans" cxnId="{34C025F9-BF6F-404B-B71B-B335C7FF34D0}">
      <dgm:prSet/>
      <dgm:spPr/>
    </dgm:pt>
    <dgm:pt modelId="{B78DB51C-F92A-480D-8199-1C389536A70F}" type="pres">
      <dgm:prSet presAssocID="{B84CF496-E090-4E6F-937C-0FB40E7A6062}" presName="linear" presStyleCnt="0">
        <dgm:presLayoutVars>
          <dgm:dir/>
          <dgm:animLvl val="lvl"/>
          <dgm:resizeHandles val="exact"/>
        </dgm:presLayoutVars>
      </dgm:prSet>
      <dgm:spPr/>
    </dgm:pt>
    <dgm:pt modelId="{EDFF2802-C3CA-4F4D-B1B1-6FA9EAA87DF3}" type="pres">
      <dgm:prSet presAssocID="{7882D22C-1D4D-48DD-80E2-55EAC1A50101}" presName="parentLin" presStyleCnt="0"/>
      <dgm:spPr/>
    </dgm:pt>
    <dgm:pt modelId="{D6117DFF-2C96-4DD5-88C4-22CFD40664B2}" type="pres">
      <dgm:prSet presAssocID="{7882D22C-1D4D-48DD-80E2-55EAC1A50101}" presName="parentLeftMargin" presStyleLbl="node1" presStyleIdx="0" presStyleCnt="5"/>
      <dgm:spPr/>
    </dgm:pt>
    <dgm:pt modelId="{E83F88D5-DBEE-4F4A-B963-9157CED5960F}" type="pres">
      <dgm:prSet presAssocID="{7882D22C-1D4D-48DD-80E2-55EAC1A50101}" presName="parentText" presStyleLbl="node1" presStyleIdx="0" presStyleCnt="5">
        <dgm:presLayoutVars>
          <dgm:chMax val="0"/>
          <dgm:bulletEnabled val="1"/>
        </dgm:presLayoutVars>
      </dgm:prSet>
      <dgm:spPr/>
    </dgm:pt>
    <dgm:pt modelId="{D8EA63F3-8D3F-4129-A29C-84ABF6CC58B5}" type="pres">
      <dgm:prSet presAssocID="{7882D22C-1D4D-48DD-80E2-55EAC1A50101}" presName="negativeSpace" presStyleCnt="0"/>
      <dgm:spPr/>
    </dgm:pt>
    <dgm:pt modelId="{12FDAD26-6ADD-45B4-8E8F-2AA767042F2B}" type="pres">
      <dgm:prSet presAssocID="{7882D22C-1D4D-48DD-80E2-55EAC1A50101}" presName="childText" presStyleLbl="conFgAcc1" presStyleIdx="0" presStyleCnt="5">
        <dgm:presLayoutVars>
          <dgm:bulletEnabled val="1"/>
        </dgm:presLayoutVars>
      </dgm:prSet>
      <dgm:spPr/>
    </dgm:pt>
    <dgm:pt modelId="{2BB5F02A-38CD-422A-A8B8-99CECFBD7BBE}" type="pres">
      <dgm:prSet presAssocID="{D465D23E-3952-4ECB-886D-99FEA95646E2}" presName="spaceBetweenRectangles" presStyleCnt="0"/>
      <dgm:spPr/>
    </dgm:pt>
    <dgm:pt modelId="{12E7ED0B-8B25-4F0F-8E09-98C30006644E}" type="pres">
      <dgm:prSet presAssocID="{5427B938-7EB8-451D-9845-EF2220BA618E}" presName="parentLin" presStyleCnt="0"/>
      <dgm:spPr/>
    </dgm:pt>
    <dgm:pt modelId="{E5C27007-DA61-46F9-82FC-AA51AAF23487}" type="pres">
      <dgm:prSet presAssocID="{5427B938-7EB8-451D-9845-EF2220BA618E}" presName="parentLeftMargin" presStyleLbl="node1" presStyleIdx="0" presStyleCnt="5"/>
      <dgm:spPr/>
    </dgm:pt>
    <dgm:pt modelId="{56BA4E40-7561-46D0-93A5-272D52C6AB81}" type="pres">
      <dgm:prSet presAssocID="{5427B938-7EB8-451D-9845-EF2220BA618E}" presName="parentText" presStyleLbl="node1" presStyleIdx="1" presStyleCnt="5">
        <dgm:presLayoutVars>
          <dgm:chMax val="0"/>
          <dgm:bulletEnabled val="1"/>
        </dgm:presLayoutVars>
      </dgm:prSet>
      <dgm:spPr/>
    </dgm:pt>
    <dgm:pt modelId="{EF168B30-F4FF-45B7-9A8D-B280663C6C57}" type="pres">
      <dgm:prSet presAssocID="{5427B938-7EB8-451D-9845-EF2220BA618E}" presName="negativeSpace" presStyleCnt="0"/>
      <dgm:spPr/>
    </dgm:pt>
    <dgm:pt modelId="{0C75EBEF-E504-4248-929C-525830FDA690}" type="pres">
      <dgm:prSet presAssocID="{5427B938-7EB8-451D-9845-EF2220BA618E}" presName="childText" presStyleLbl="conFgAcc1" presStyleIdx="1" presStyleCnt="5">
        <dgm:presLayoutVars>
          <dgm:bulletEnabled val="1"/>
        </dgm:presLayoutVars>
      </dgm:prSet>
      <dgm:spPr/>
    </dgm:pt>
    <dgm:pt modelId="{0741AE17-B69E-4C8A-B9C6-DD7C0FAB1113}" type="pres">
      <dgm:prSet presAssocID="{357FAFA3-CD95-4D12-A637-35FE32FC220D}" presName="spaceBetweenRectangles" presStyleCnt="0"/>
      <dgm:spPr/>
    </dgm:pt>
    <dgm:pt modelId="{D3FB0E79-7857-43D8-82CF-9D9FDE606101}" type="pres">
      <dgm:prSet presAssocID="{66E60E97-F3A3-477C-AE72-E867F528A3AB}" presName="parentLin" presStyleCnt="0"/>
      <dgm:spPr/>
    </dgm:pt>
    <dgm:pt modelId="{21F659BD-4A0F-471F-AC86-07A5FBCC3698}" type="pres">
      <dgm:prSet presAssocID="{66E60E97-F3A3-477C-AE72-E867F528A3AB}" presName="parentLeftMargin" presStyleLbl="node1" presStyleIdx="1" presStyleCnt="5"/>
      <dgm:spPr/>
    </dgm:pt>
    <dgm:pt modelId="{9AC177CF-0339-46AB-8AF1-03F3553C3DAC}" type="pres">
      <dgm:prSet presAssocID="{66E60E97-F3A3-477C-AE72-E867F528A3AB}" presName="parentText" presStyleLbl="node1" presStyleIdx="2" presStyleCnt="5">
        <dgm:presLayoutVars>
          <dgm:chMax val="0"/>
          <dgm:bulletEnabled val="1"/>
        </dgm:presLayoutVars>
      </dgm:prSet>
      <dgm:spPr/>
    </dgm:pt>
    <dgm:pt modelId="{08D298D9-75A7-484F-8EAE-CDD901EB926F}" type="pres">
      <dgm:prSet presAssocID="{66E60E97-F3A3-477C-AE72-E867F528A3AB}" presName="negativeSpace" presStyleCnt="0"/>
      <dgm:spPr/>
    </dgm:pt>
    <dgm:pt modelId="{CDB10E5E-9BBC-421D-B411-839142F5375F}" type="pres">
      <dgm:prSet presAssocID="{66E60E97-F3A3-477C-AE72-E867F528A3AB}" presName="childText" presStyleLbl="conFgAcc1" presStyleIdx="2" presStyleCnt="5">
        <dgm:presLayoutVars>
          <dgm:bulletEnabled val="1"/>
        </dgm:presLayoutVars>
      </dgm:prSet>
      <dgm:spPr/>
    </dgm:pt>
    <dgm:pt modelId="{A4104176-B86B-4A27-9A90-8983AE5927E0}" type="pres">
      <dgm:prSet presAssocID="{14801F4E-D421-4C81-A7D3-5778C0FE10CA}" presName="spaceBetweenRectangles" presStyleCnt="0"/>
      <dgm:spPr/>
    </dgm:pt>
    <dgm:pt modelId="{3C586683-3366-4028-B4E0-E2F0BC6CB7A7}" type="pres">
      <dgm:prSet presAssocID="{3B908316-B68E-405F-9E1A-20B9E2B29D6B}" presName="parentLin" presStyleCnt="0"/>
      <dgm:spPr/>
    </dgm:pt>
    <dgm:pt modelId="{0B8A2A16-F3F4-4B88-8D73-B9ECC2DAD1D6}" type="pres">
      <dgm:prSet presAssocID="{3B908316-B68E-405F-9E1A-20B9E2B29D6B}" presName="parentLeftMargin" presStyleLbl="node1" presStyleIdx="2" presStyleCnt="5"/>
      <dgm:spPr/>
    </dgm:pt>
    <dgm:pt modelId="{2D4165EA-0016-4559-8C81-CEE7FE38FEED}" type="pres">
      <dgm:prSet presAssocID="{3B908316-B68E-405F-9E1A-20B9E2B29D6B}" presName="parentText" presStyleLbl="node1" presStyleIdx="3" presStyleCnt="5">
        <dgm:presLayoutVars>
          <dgm:chMax val="0"/>
          <dgm:bulletEnabled val="1"/>
        </dgm:presLayoutVars>
      </dgm:prSet>
      <dgm:spPr/>
    </dgm:pt>
    <dgm:pt modelId="{1A935A21-3556-4226-9EDB-5CB4C097CE7F}" type="pres">
      <dgm:prSet presAssocID="{3B908316-B68E-405F-9E1A-20B9E2B29D6B}" presName="negativeSpace" presStyleCnt="0"/>
      <dgm:spPr/>
    </dgm:pt>
    <dgm:pt modelId="{1F1DBC0A-87C2-4432-A68F-F25E8AB340DC}" type="pres">
      <dgm:prSet presAssocID="{3B908316-B68E-405F-9E1A-20B9E2B29D6B}" presName="childText" presStyleLbl="conFgAcc1" presStyleIdx="3" presStyleCnt="5">
        <dgm:presLayoutVars>
          <dgm:bulletEnabled val="1"/>
        </dgm:presLayoutVars>
      </dgm:prSet>
      <dgm:spPr/>
    </dgm:pt>
    <dgm:pt modelId="{25F67232-B456-4185-AFFD-1D1F6C1DCA23}" type="pres">
      <dgm:prSet presAssocID="{DE935445-417F-4A6A-9E4B-D1A001B73808}" presName="spaceBetweenRectangles" presStyleCnt="0"/>
      <dgm:spPr/>
    </dgm:pt>
    <dgm:pt modelId="{85128657-21E4-4D8E-98D7-CEB75D432D7C}" type="pres">
      <dgm:prSet presAssocID="{F923031C-C903-41E6-81D4-8A08E0AF9567}" presName="parentLin" presStyleCnt="0"/>
      <dgm:spPr/>
    </dgm:pt>
    <dgm:pt modelId="{B2C2E2C5-3B14-44CA-A4DF-E944005AA007}" type="pres">
      <dgm:prSet presAssocID="{F923031C-C903-41E6-81D4-8A08E0AF9567}" presName="parentLeftMargin" presStyleLbl="node1" presStyleIdx="3" presStyleCnt="5"/>
      <dgm:spPr/>
    </dgm:pt>
    <dgm:pt modelId="{F09BC301-6CCB-4031-9FF5-0E3A38C6BE65}" type="pres">
      <dgm:prSet presAssocID="{F923031C-C903-41E6-81D4-8A08E0AF9567}" presName="parentText" presStyleLbl="node1" presStyleIdx="4" presStyleCnt="5">
        <dgm:presLayoutVars>
          <dgm:chMax val="0"/>
          <dgm:bulletEnabled val="1"/>
        </dgm:presLayoutVars>
      </dgm:prSet>
      <dgm:spPr/>
    </dgm:pt>
    <dgm:pt modelId="{805EEB0B-3531-49A5-9CE6-CA0E4A9635CD}" type="pres">
      <dgm:prSet presAssocID="{F923031C-C903-41E6-81D4-8A08E0AF9567}" presName="negativeSpace" presStyleCnt="0"/>
      <dgm:spPr/>
    </dgm:pt>
    <dgm:pt modelId="{4FA70B12-2348-4247-8A78-45D013469E6C}" type="pres">
      <dgm:prSet presAssocID="{F923031C-C903-41E6-81D4-8A08E0AF9567}" presName="childText" presStyleLbl="conFgAcc1" presStyleIdx="4" presStyleCnt="5">
        <dgm:presLayoutVars>
          <dgm:bulletEnabled val="1"/>
        </dgm:presLayoutVars>
      </dgm:prSet>
      <dgm:spPr/>
    </dgm:pt>
  </dgm:ptLst>
  <dgm:cxnLst>
    <dgm:cxn modelId="{4B950C0B-FE71-449E-BEF1-34AF0C750D66}" srcId="{5427B938-7EB8-451D-9845-EF2220BA618E}" destId="{A00BB98B-FCC3-4020-9F8B-9EC6ABBBF90D}" srcOrd="0" destOrd="0" parTransId="{D88AF87D-9B31-4254-BAC4-38D99BD014AB}" sibTransId="{DA7D3C2E-8C33-4085-9C2F-5A3CEA462CA4}"/>
    <dgm:cxn modelId="{00191B15-6BE3-416E-B16B-3C8989FC98BB}" type="presOf" srcId="{5427B938-7EB8-451D-9845-EF2220BA618E}" destId="{56BA4E40-7561-46D0-93A5-272D52C6AB81}" srcOrd="1" destOrd="0" presId="urn:microsoft.com/office/officeart/2005/8/layout/list1"/>
    <dgm:cxn modelId="{00504315-45C7-4C2E-81CD-1CF5565C4B6A}" type="presOf" srcId="{F923031C-C903-41E6-81D4-8A08E0AF9567}" destId="{F09BC301-6CCB-4031-9FF5-0E3A38C6BE65}" srcOrd="1" destOrd="0" presId="urn:microsoft.com/office/officeart/2005/8/layout/list1"/>
    <dgm:cxn modelId="{9FC7DF19-2B32-4FFA-9FED-0DBF976190BA}" srcId="{B84CF496-E090-4E6F-937C-0FB40E7A6062}" destId="{66E60E97-F3A3-477C-AE72-E867F528A3AB}" srcOrd="2" destOrd="0" parTransId="{1AB1D0DE-BD9B-4546-B037-E2B3C9030329}" sibTransId="{14801F4E-D421-4C81-A7D3-5778C0FE10CA}"/>
    <dgm:cxn modelId="{5EE16520-5EC9-49FE-9511-D2600864281C}" type="presOf" srcId="{66FC8413-87B6-4FA5-B4F3-FECA2C93C121}" destId="{12FDAD26-6ADD-45B4-8E8F-2AA767042F2B}" srcOrd="0" destOrd="0" presId="urn:microsoft.com/office/officeart/2005/8/layout/list1"/>
    <dgm:cxn modelId="{3B840722-F1B7-425A-A039-99A5873C11FC}" type="presOf" srcId="{7882D22C-1D4D-48DD-80E2-55EAC1A50101}" destId="{E83F88D5-DBEE-4F4A-B963-9157CED5960F}" srcOrd="1" destOrd="0" presId="urn:microsoft.com/office/officeart/2005/8/layout/list1"/>
    <dgm:cxn modelId="{7B6E9323-C73D-4D26-A899-1EABA0327736}" type="presOf" srcId="{3B908316-B68E-405F-9E1A-20B9E2B29D6B}" destId="{2D4165EA-0016-4559-8C81-CEE7FE38FEED}" srcOrd="1" destOrd="0" presId="urn:microsoft.com/office/officeart/2005/8/layout/list1"/>
    <dgm:cxn modelId="{D6A7332D-0B34-44BB-85F5-384E15A6967E}" type="presOf" srcId="{5656CA52-47C1-47BB-A427-BB0C07C3748E}" destId="{4FA70B12-2348-4247-8A78-45D013469E6C}" srcOrd="0" destOrd="0" presId="urn:microsoft.com/office/officeart/2005/8/layout/list1"/>
    <dgm:cxn modelId="{A2994F60-68A7-4E59-9407-143A5A84F39B}" srcId="{7882D22C-1D4D-48DD-80E2-55EAC1A50101}" destId="{66FC8413-87B6-4FA5-B4F3-FECA2C93C121}" srcOrd="0" destOrd="0" parTransId="{8BA86358-E7AD-4948-8C72-1DC4DC66FACE}" sibTransId="{E5B9FD52-4DA9-462A-82BA-57B7E908ADF3}"/>
    <dgm:cxn modelId="{9A4C4044-7160-4F51-BE5E-C32B2D2FA27D}" type="presOf" srcId="{5427B938-7EB8-451D-9845-EF2220BA618E}" destId="{E5C27007-DA61-46F9-82FC-AA51AAF23487}" srcOrd="0" destOrd="0" presId="urn:microsoft.com/office/officeart/2005/8/layout/list1"/>
    <dgm:cxn modelId="{4913DA53-AFF0-413E-A2DC-778C1988EDE5}" srcId="{B84CF496-E090-4E6F-937C-0FB40E7A6062}" destId="{7882D22C-1D4D-48DD-80E2-55EAC1A50101}" srcOrd="0" destOrd="0" parTransId="{69C9691E-8D5B-4359-84B6-10EEA2A13296}" sibTransId="{D465D23E-3952-4ECB-886D-99FEA95646E2}"/>
    <dgm:cxn modelId="{81465957-C551-41D4-B1E5-6AD7062A542E}" type="presOf" srcId="{B84CF496-E090-4E6F-937C-0FB40E7A6062}" destId="{B78DB51C-F92A-480D-8199-1C389536A70F}" srcOrd="0" destOrd="0" presId="urn:microsoft.com/office/officeart/2005/8/layout/list1"/>
    <dgm:cxn modelId="{9A684859-EE3E-4271-A194-0B9D84106424}" srcId="{66E60E97-F3A3-477C-AE72-E867F528A3AB}" destId="{DC6E3184-20E3-432A-9C7E-A8E8DBD15C73}" srcOrd="0" destOrd="0" parTransId="{B72DE918-F0BB-4C1F-A2BE-40F463EB2C39}" sibTransId="{CAD4F9A2-EDC8-4378-B1BF-7C5B9CDA9FE0}"/>
    <dgm:cxn modelId="{C7C9AC5A-BB6C-4E97-9487-2B27A9F0D264}" srcId="{B84CF496-E090-4E6F-937C-0FB40E7A6062}" destId="{F923031C-C903-41E6-81D4-8A08E0AF9567}" srcOrd="4" destOrd="0" parTransId="{45C90537-7567-4D43-8D0E-6E7D44829969}" sibTransId="{AB3C7AC0-FEBF-4A8B-95D6-94A44FFD16BC}"/>
    <dgm:cxn modelId="{A6A1247D-6C03-46DD-99A9-4596FA096917}" type="presOf" srcId="{A00BB98B-FCC3-4020-9F8B-9EC6ABBBF90D}" destId="{0C75EBEF-E504-4248-929C-525830FDA690}" srcOrd="0" destOrd="0" presId="urn:microsoft.com/office/officeart/2005/8/layout/list1"/>
    <dgm:cxn modelId="{781A0586-75A7-47B3-A712-735342CFFFD3}" type="presOf" srcId="{557EB4BA-D29F-4790-8CEC-F5C11FD45B4C}" destId="{CDB10E5E-9BBC-421D-B411-839142F5375F}" srcOrd="0" destOrd="1" presId="urn:microsoft.com/office/officeart/2005/8/layout/list1"/>
    <dgm:cxn modelId="{AA5A818A-C2A7-4E55-8046-F787C666093D}" srcId="{3B908316-B68E-405F-9E1A-20B9E2B29D6B}" destId="{FC5C1E8B-B376-4577-825D-8FFEDDF648D0}" srcOrd="0" destOrd="0" parTransId="{CDEB8C28-D052-4A6A-B5C5-03CE6BA4B27E}" sibTransId="{58E917CC-C82C-4A1D-8E57-2D750DF31F39}"/>
    <dgm:cxn modelId="{3F1B3597-D997-4E88-B57E-46244D55DF82}" type="presOf" srcId="{66E60E97-F3A3-477C-AE72-E867F528A3AB}" destId="{21F659BD-4A0F-471F-AC86-07A5FBCC3698}" srcOrd="0" destOrd="0" presId="urn:microsoft.com/office/officeart/2005/8/layout/list1"/>
    <dgm:cxn modelId="{1AB95D9F-A7E0-43F6-AB9B-3A1DFD37A3E6}" type="presOf" srcId="{FC5C1E8B-B376-4577-825D-8FFEDDF648D0}" destId="{1F1DBC0A-87C2-4432-A68F-F25E8AB340DC}" srcOrd="0" destOrd="0" presId="urn:microsoft.com/office/officeart/2005/8/layout/list1"/>
    <dgm:cxn modelId="{DF6B22B1-5336-4EB2-AB1C-65CEF0124EBF}" type="presOf" srcId="{66E60E97-F3A3-477C-AE72-E867F528A3AB}" destId="{9AC177CF-0339-46AB-8AF1-03F3553C3DAC}" srcOrd="1" destOrd="0" presId="urn:microsoft.com/office/officeart/2005/8/layout/list1"/>
    <dgm:cxn modelId="{F39DC3B7-A0F6-44F6-8E0A-C16E1AD77246}" srcId="{F923031C-C903-41E6-81D4-8A08E0AF9567}" destId="{5656CA52-47C1-47BB-A427-BB0C07C3748E}" srcOrd="0" destOrd="0" parTransId="{500EBD5C-6969-42EE-B99B-484B765E67FE}" sibTransId="{9F0A464D-6FFE-4CD3-B772-15D3163223E7}"/>
    <dgm:cxn modelId="{A0834ABE-B775-42F4-8ACC-D422D9C7066E}" type="presOf" srcId="{3B908316-B68E-405F-9E1A-20B9E2B29D6B}" destId="{0B8A2A16-F3F4-4B88-8D73-B9ECC2DAD1D6}" srcOrd="0" destOrd="0" presId="urn:microsoft.com/office/officeart/2005/8/layout/list1"/>
    <dgm:cxn modelId="{33DA64C7-F0FC-4EA2-B14C-A07122665F9A}" type="presOf" srcId="{F923031C-C903-41E6-81D4-8A08E0AF9567}" destId="{B2C2E2C5-3B14-44CA-A4DF-E944005AA007}" srcOrd="0" destOrd="0" presId="urn:microsoft.com/office/officeart/2005/8/layout/list1"/>
    <dgm:cxn modelId="{A3976FDF-22FE-4939-8E1A-E7C2AB4FB2DE}" srcId="{B84CF496-E090-4E6F-937C-0FB40E7A6062}" destId="{5427B938-7EB8-451D-9845-EF2220BA618E}" srcOrd="1" destOrd="0" parTransId="{020EA641-001C-459F-9895-62DD992A02DD}" sibTransId="{357FAFA3-CD95-4D12-A637-35FE32FC220D}"/>
    <dgm:cxn modelId="{C4C73AED-57DB-4DD4-BD9E-F3F36BF3B338}" type="presOf" srcId="{7882D22C-1D4D-48DD-80E2-55EAC1A50101}" destId="{D6117DFF-2C96-4DD5-88C4-22CFD40664B2}" srcOrd="0" destOrd="0" presId="urn:microsoft.com/office/officeart/2005/8/layout/list1"/>
    <dgm:cxn modelId="{4D52C3F7-4190-4C52-8380-F5DAE7B50D40}" type="presOf" srcId="{DC6E3184-20E3-432A-9C7E-A8E8DBD15C73}" destId="{CDB10E5E-9BBC-421D-B411-839142F5375F}" srcOrd="0" destOrd="0" presId="urn:microsoft.com/office/officeart/2005/8/layout/list1"/>
    <dgm:cxn modelId="{67A4E4F7-A8B2-46B0-8935-B14C26F1AEDE}" srcId="{B84CF496-E090-4E6F-937C-0FB40E7A6062}" destId="{3B908316-B68E-405F-9E1A-20B9E2B29D6B}" srcOrd="3" destOrd="0" parTransId="{450D2BB5-A12A-44A7-B3F6-9A1372D4D06E}" sibTransId="{DE935445-417F-4A6A-9E4B-D1A001B73808}"/>
    <dgm:cxn modelId="{34C025F9-BF6F-404B-B71B-B335C7FF34D0}" srcId="{66E60E97-F3A3-477C-AE72-E867F528A3AB}" destId="{557EB4BA-D29F-4790-8CEC-F5C11FD45B4C}" srcOrd="1" destOrd="0" parTransId="{F8CE0E7C-9B5B-4D47-92F9-EFB4C1A17FA9}" sibTransId="{DA726DC8-0546-4167-8A04-EA69B4DC9D3E}"/>
    <dgm:cxn modelId="{F0EBE89C-09BF-4C07-A279-53AB88A98DAB}" type="presParOf" srcId="{B78DB51C-F92A-480D-8199-1C389536A70F}" destId="{EDFF2802-C3CA-4F4D-B1B1-6FA9EAA87DF3}" srcOrd="0" destOrd="0" presId="urn:microsoft.com/office/officeart/2005/8/layout/list1"/>
    <dgm:cxn modelId="{2011F250-3C84-4DB9-B25C-18211527B462}" type="presParOf" srcId="{EDFF2802-C3CA-4F4D-B1B1-6FA9EAA87DF3}" destId="{D6117DFF-2C96-4DD5-88C4-22CFD40664B2}" srcOrd="0" destOrd="0" presId="urn:microsoft.com/office/officeart/2005/8/layout/list1"/>
    <dgm:cxn modelId="{031D09F3-9FEC-46C0-BE55-4EC395BCC663}" type="presParOf" srcId="{EDFF2802-C3CA-4F4D-B1B1-6FA9EAA87DF3}" destId="{E83F88D5-DBEE-4F4A-B963-9157CED5960F}" srcOrd="1" destOrd="0" presId="urn:microsoft.com/office/officeart/2005/8/layout/list1"/>
    <dgm:cxn modelId="{DDAFAD63-732C-4CAD-8BC1-8C53CCD5967F}" type="presParOf" srcId="{B78DB51C-F92A-480D-8199-1C389536A70F}" destId="{D8EA63F3-8D3F-4129-A29C-84ABF6CC58B5}" srcOrd="1" destOrd="0" presId="urn:microsoft.com/office/officeart/2005/8/layout/list1"/>
    <dgm:cxn modelId="{63677328-BC68-4333-82C5-5B4FF4C1E032}" type="presParOf" srcId="{B78DB51C-F92A-480D-8199-1C389536A70F}" destId="{12FDAD26-6ADD-45B4-8E8F-2AA767042F2B}" srcOrd="2" destOrd="0" presId="urn:microsoft.com/office/officeart/2005/8/layout/list1"/>
    <dgm:cxn modelId="{56FE48D2-2CE7-4568-8397-01DFEEF00210}" type="presParOf" srcId="{B78DB51C-F92A-480D-8199-1C389536A70F}" destId="{2BB5F02A-38CD-422A-A8B8-99CECFBD7BBE}" srcOrd="3" destOrd="0" presId="urn:microsoft.com/office/officeart/2005/8/layout/list1"/>
    <dgm:cxn modelId="{2D7314E6-1862-4E4B-A344-7B4E89F75FE8}" type="presParOf" srcId="{B78DB51C-F92A-480D-8199-1C389536A70F}" destId="{12E7ED0B-8B25-4F0F-8E09-98C30006644E}" srcOrd="4" destOrd="0" presId="urn:microsoft.com/office/officeart/2005/8/layout/list1"/>
    <dgm:cxn modelId="{33A0E14D-D3A4-4CF6-96AA-5047CFF8E16E}" type="presParOf" srcId="{12E7ED0B-8B25-4F0F-8E09-98C30006644E}" destId="{E5C27007-DA61-46F9-82FC-AA51AAF23487}" srcOrd="0" destOrd="0" presId="urn:microsoft.com/office/officeart/2005/8/layout/list1"/>
    <dgm:cxn modelId="{39D889D2-2544-4032-9B0E-6E28CC36ECE5}" type="presParOf" srcId="{12E7ED0B-8B25-4F0F-8E09-98C30006644E}" destId="{56BA4E40-7561-46D0-93A5-272D52C6AB81}" srcOrd="1" destOrd="0" presId="urn:microsoft.com/office/officeart/2005/8/layout/list1"/>
    <dgm:cxn modelId="{F8A5BA91-AD6F-4A98-9FAB-0229AD751208}" type="presParOf" srcId="{B78DB51C-F92A-480D-8199-1C389536A70F}" destId="{EF168B30-F4FF-45B7-9A8D-B280663C6C57}" srcOrd="5" destOrd="0" presId="urn:microsoft.com/office/officeart/2005/8/layout/list1"/>
    <dgm:cxn modelId="{F85901C0-F9BF-4D46-9016-1DEFE13F0607}" type="presParOf" srcId="{B78DB51C-F92A-480D-8199-1C389536A70F}" destId="{0C75EBEF-E504-4248-929C-525830FDA690}" srcOrd="6" destOrd="0" presId="urn:microsoft.com/office/officeart/2005/8/layout/list1"/>
    <dgm:cxn modelId="{02F85C45-128F-40FE-A66E-B1BCA23080C7}" type="presParOf" srcId="{B78DB51C-F92A-480D-8199-1C389536A70F}" destId="{0741AE17-B69E-4C8A-B9C6-DD7C0FAB1113}" srcOrd="7" destOrd="0" presId="urn:microsoft.com/office/officeart/2005/8/layout/list1"/>
    <dgm:cxn modelId="{0BACBD82-95D5-4E3E-B77F-B7E08799E00D}" type="presParOf" srcId="{B78DB51C-F92A-480D-8199-1C389536A70F}" destId="{D3FB0E79-7857-43D8-82CF-9D9FDE606101}" srcOrd="8" destOrd="0" presId="urn:microsoft.com/office/officeart/2005/8/layout/list1"/>
    <dgm:cxn modelId="{6E50BE13-F6C5-4CDD-A77A-CE0020CD8A41}" type="presParOf" srcId="{D3FB0E79-7857-43D8-82CF-9D9FDE606101}" destId="{21F659BD-4A0F-471F-AC86-07A5FBCC3698}" srcOrd="0" destOrd="0" presId="urn:microsoft.com/office/officeart/2005/8/layout/list1"/>
    <dgm:cxn modelId="{D892CC13-192E-4EDA-AB4F-5AE754E33396}" type="presParOf" srcId="{D3FB0E79-7857-43D8-82CF-9D9FDE606101}" destId="{9AC177CF-0339-46AB-8AF1-03F3553C3DAC}" srcOrd="1" destOrd="0" presId="urn:microsoft.com/office/officeart/2005/8/layout/list1"/>
    <dgm:cxn modelId="{3F746ADF-86DE-4DD5-A903-29576D08A319}" type="presParOf" srcId="{B78DB51C-F92A-480D-8199-1C389536A70F}" destId="{08D298D9-75A7-484F-8EAE-CDD901EB926F}" srcOrd="9" destOrd="0" presId="urn:microsoft.com/office/officeart/2005/8/layout/list1"/>
    <dgm:cxn modelId="{2F5A76E4-C2C8-4BC3-A150-E61D540EDAE2}" type="presParOf" srcId="{B78DB51C-F92A-480D-8199-1C389536A70F}" destId="{CDB10E5E-9BBC-421D-B411-839142F5375F}" srcOrd="10" destOrd="0" presId="urn:microsoft.com/office/officeart/2005/8/layout/list1"/>
    <dgm:cxn modelId="{579CCE4B-0F4B-40D9-B37A-183395795C16}" type="presParOf" srcId="{B78DB51C-F92A-480D-8199-1C389536A70F}" destId="{A4104176-B86B-4A27-9A90-8983AE5927E0}" srcOrd="11" destOrd="0" presId="urn:microsoft.com/office/officeart/2005/8/layout/list1"/>
    <dgm:cxn modelId="{CB6D194A-4DD6-46CC-BDF4-09B50860155C}" type="presParOf" srcId="{B78DB51C-F92A-480D-8199-1C389536A70F}" destId="{3C586683-3366-4028-B4E0-E2F0BC6CB7A7}" srcOrd="12" destOrd="0" presId="urn:microsoft.com/office/officeart/2005/8/layout/list1"/>
    <dgm:cxn modelId="{2049F203-09DA-4BE1-8D3A-AA397D3F58B5}" type="presParOf" srcId="{3C586683-3366-4028-B4E0-E2F0BC6CB7A7}" destId="{0B8A2A16-F3F4-4B88-8D73-B9ECC2DAD1D6}" srcOrd="0" destOrd="0" presId="urn:microsoft.com/office/officeart/2005/8/layout/list1"/>
    <dgm:cxn modelId="{87420C92-A859-4B90-BE3D-C3308B19675A}" type="presParOf" srcId="{3C586683-3366-4028-B4E0-E2F0BC6CB7A7}" destId="{2D4165EA-0016-4559-8C81-CEE7FE38FEED}" srcOrd="1" destOrd="0" presId="urn:microsoft.com/office/officeart/2005/8/layout/list1"/>
    <dgm:cxn modelId="{E2BDE4A6-3A46-47C7-81D9-4F1CE72A5A9F}" type="presParOf" srcId="{B78DB51C-F92A-480D-8199-1C389536A70F}" destId="{1A935A21-3556-4226-9EDB-5CB4C097CE7F}" srcOrd="13" destOrd="0" presId="urn:microsoft.com/office/officeart/2005/8/layout/list1"/>
    <dgm:cxn modelId="{202563D4-C125-4F16-9EFA-539ABF74A01F}" type="presParOf" srcId="{B78DB51C-F92A-480D-8199-1C389536A70F}" destId="{1F1DBC0A-87C2-4432-A68F-F25E8AB340DC}" srcOrd="14" destOrd="0" presId="urn:microsoft.com/office/officeart/2005/8/layout/list1"/>
    <dgm:cxn modelId="{8801457C-7A5A-4F1C-B8C6-17F434BF5F54}" type="presParOf" srcId="{B78DB51C-F92A-480D-8199-1C389536A70F}" destId="{25F67232-B456-4185-AFFD-1D1F6C1DCA23}" srcOrd="15" destOrd="0" presId="urn:microsoft.com/office/officeart/2005/8/layout/list1"/>
    <dgm:cxn modelId="{984E8417-9731-4560-8FC1-8CC974BF100B}" type="presParOf" srcId="{B78DB51C-F92A-480D-8199-1C389536A70F}" destId="{85128657-21E4-4D8E-98D7-CEB75D432D7C}" srcOrd="16" destOrd="0" presId="urn:microsoft.com/office/officeart/2005/8/layout/list1"/>
    <dgm:cxn modelId="{1F107E6C-9968-4EB7-9B94-3C8DCA571675}" type="presParOf" srcId="{85128657-21E4-4D8E-98D7-CEB75D432D7C}" destId="{B2C2E2C5-3B14-44CA-A4DF-E944005AA007}" srcOrd="0" destOrd="0" presId="urn:microsoft.com/office/officeart/2005/8/layout/list1"/>
    <dgm:cxn modelId="{25A96734-2441-4C03-ABC5-D56C3DC47D3A}" type="presParOf" srcId="{85128657-21E4-4D8E-98D7-CEB75D432D7C}" destId="{F09BC301-6CCB-4031-9FF5-0E3A38C6BE65}" srcOrd="1" destOrd="0" presId="urn:microsoft.com/office/officeart/2005/8/layout/list1"/>
    <dgm:cxn modelId="{4BF1D0C4-B176-41D0-8744-C6DDC8936695}" type="presParOf" srcId="{B78DB51C-F92A-480D-8199-1C389536A70F}" destId="{805EEB0B-3531-49A5-9CE6-CA0E4A9635CD}" srcOrd="17" destOrd="0" presId="urn:microsoft.com/office/officeart/2005/8/layout/list1"/>
    <dgm:cxn modelId="{95643EB2-CB13-4C5A-A213-C097992BD9C3}" type="presParOf" srcId="{B78DB51C-F92A-480D-8199-1C389536A70F}" destId="{4FA70B12-2348-4247-8A78-45D013469E6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4578A7-450F-43BA-A0AC-28637A04DBD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C145DA-CD8D-4F21-813C-BB1739E7E08D}">
      <dgm:prSet/>
      <dgm:spPr/>
      <dgm:t>
        <a:bodyPr/>
        <a:lstStyle/>
        <a:p>
          <a:r>
            <a:rPr lang="en-US"/>
            <a:t>Data Acquisition</a:t>
          </a:r>
        </a:p>
      </dgm:t>
    </dgm:pt>
    <dgm:pt modelId="{CE2CA2AA-8264-42E0-9822-915CA0F04861}" type="parTrans" cxnId="{A4DC3E4C-9103-41F0-820C-A11063C43D74}">
      <dgm:prSet/>
      <dgm:spPr/>
      <dgm:t>
        <a:bodyPr/>
        <a:lstStyle/>
        <a:p>
          <a:endParaRPr lang="en-US"/>
        </a:p>
      </dgm:t>
    </dgm:pt>
    <dgm:pt modelId="{B83E7AEA-BF9A-4BFF-A4F8-B55FCFF4DA58}" type="sibTrans" cxnId="{A4DC3E4C-9103-41F0-820C-A11063C43D74}">
      <dgm:prSet/>
      <dgm:spPr/>
      <dgm:t>
        <a:bodyPr/>
        <a:lstStyle/>
        <a:p>
          <a:endParaRPr lang="en-US"/>
        </a:p>
      </dgm:t>
    </dgm:pt>
    <dgm:pt modelId="{160A9D95-F172-45E0-B666-D43E485C994A}">
      <dgm:prSet/>
      <dgm:spPr/>
      <dgm:t>
        <a:bodyPr/>
        <a:lstStyle/>
        <a:p>
          <a:r>
            <a:rPr lang="en-US"/>
            <a:t>Data Enrichment</a:t>
          </a:r>
        </a:p>
      </dgm:t>
    </dgm:pt>
    <dgm:pt modelId="{84D98F65-EE3A-4493-A774-3C2CD16DC493}" type="parTrans" cxnId="{8819C8E9-86C8-44EB-B3A3-3B0D93AD8E46}">
      <dgm:prSet/>
      <dgm:spPr/>
      <dgm:t>
        <a:bodyPr/>
        <a:lstStyle/>
        <a:p>
          <a:endParaRPr lang="en-US"/>
        </a:p>
      </dgm:t>
    </dgm:pt>
    <dgm:pt modelId="{D05EDB96-E04C-407A-8C37-243C3CA17C2F}" type="sibTrans" cxnId="{8819C8E9-86C8-44EB-B3A3-3B0D93AD8E46}">
      <dgm:prSet/>
      <dgm:spPr/>
      <dgm:t>
        <a:bodyPr/>
        <a:lstStyle/>
        <a:p>
          <a:endParaRPr lang="en-US"/>
        </a:p>
      </dgm:t>
    </dgm:pt>
    <dgm:pt modelId="{E7AAF87F-46B7-4E57-85A6-A1B5E94EF1F2}">
      <dgm:prSet/>
      <dgm:spPr/>
      <dgm:t>
        <a:bodyPr/>
        <a:lstStyle/>
        <a:p>
          <a:r>
            <a:rPr lang="en-US"/>
            <a:t>Analyzing Data</a:t>
          </a:r>
        </a:p>
      </dgm:t>
    </dgm:pt>
    <dgm:pt modelId="{3CE11DD4-AF42-4685-92B0-813CA7BEC1E4}" type="parTrans" cxnId="{03DBA38D-3A7F-40DE-8999-CDE0DB5287D6}">
      <dgm:prSet/>
      <dgm:spPr/>
      <dgm:t>
        <a:bodyPr/>
        <a:lstStyle/>
        <a:p>
          <a:endParaRPr lang="en-US"/>
        </a:p>
      </dgm:t>
    </dgm:pt>
    <dgm:pt modelId="{2595E821-1462-4E92-AD61-7E6FE93AC4C2}" type="sibTrans" cxnId="{03DBA38D-3A7F-40DE-8999-CDE0DB5287D6}">
      <dgm:prSet/>
      <dgm:spPr/>
      <dgm:t>
        <a:bodyPr/>
        <a:lstStyle/>
        <a:p>
          <a:endParaRPr lang="en-US"/>
        </a:p>
      </dgm:t>
    </dgm:pt>
    <dgm:pt modelId="{77AE112D-81BD-4E22-B8FD-DDDBCABBAA30}">
      <dgm:prSet/>
      <dgm:spPr/>
      <dgm:t>
        <a:bodyPr/>
        <a:lstStyle/>
        <a:p>
          <a:r>
            <a:rPr lang="en-US"/>
            <a:t>Displaying Data</a:t>
          </a:r>
        </a:p>
      </dgm:t>
    </dgm:pt>
    <dgm:pt modelId="{6A8CB449-D6BA-4212-9D55-AF066DF82FA8}" type="parTrans" cxnId="{C1C078BD-A6D4-46A1-97E9-A11EE2201CB6}">
      <dgm:prSet/>
      <dgm:spPr/>
      <dgm:t>
        <a:bodyPr/>
        <a:lstStyle/>
        <a:p>
          <a:endParaRPr lang="en-US"/>
        </a:p>
      </dgm:t>
    </dgm:pt>
    <dgm:pt modelId="{819BD316-6745-4CAD-B998-07FA7056C179}" type="sibTrans" cxnId="{C1C078BD-A6D4-46A1-97E9-A11EE2201CB6}">
      <dgm:prSet/>
      <dgm:spPr/>
      <dgm:t>
        <a:bodyPr/>
        <a:lstStyle/>
        <a:p>
          <a:endParaRPr lang="en-US"/>
        </a:p>
      </dgm:t>
    </dgm:pt>
    <dgm:pt modelId="{F9028522-A16D-4893-9603-EF85AC1741DE}" type="pres">
      <dgm:prSet presAssocID="{3C4578A7-450F-43BA-A0AC-28637A04DBDE}" presName="linear" presStyleCnt="0">
        <dgm:presLayoutVars>
          <dgm:animLvl val="lvl"/>
          <dgm:resizeHandles val="exact"/>
        </dgm:presLayoutVars>
      </dgm:prSet>
      <dgm:spPr/>
    </dgm:pt>
    <dgm:pt modelId="{481D215D-CE3B-45FC-9F66-7D883D63B89A}" type="pres">
      <dgm:prSet presAssocID="{03C145DA-CD8D-4F21-813C-BB1739E7E08D}" presName="parentText" presStyleLbl="node1" presStyleIdx="0" presStyleCnt="4">
        <dgm:presLayoutVars>
          <dgm:chMax val="0"/>
          <dgm:bulletEnabled val="1"/>
        </dgm:presLayoutVars>
      </dgm:prSet>
      <dgm:spPr/>
    </dgm:pt>
    <dgm:pt modelId="{C0BACCBE-A9EF-4311-9EDC-494D6A64ADCE}" type="pres">
      <dgm:prSet presAssocID="{B83E7AEA-BF9A-4BFF-A4F8-B55FCFF4DA58}" presName="spacer" presStyleCnt="0"/>
      <dgm:spPr/>
    </dgm:pt>
    <dgm:pt modelId="{B228EAA9-E902-4BA9-B359-25E5B990D1FD}" type="pres">
      <dgm:prSet presAssocID="{160A9D95-F172-45E0-B666-D43E485C994A}" presName="parentText" presStyleLbl="node1" presStyleIdx="1" presStyleCnt="4">
        <dgm:presLayoutVars>
          <dgm:chMax val="0"/>
          <dgm:bulletEnabled val="1"/>
        </dgm:presLayoutVars>
      </dgm:prSet>
      <dgm:spPr/>
    </dgm:pt>
    <dgm:pt modelId="{6FF9C2EC-6F46-4E4F-A47D-B19B689AC5C5}" type="pres">
      <dgm:prSet presAssocID="{D05EDB96-E04C-407A-8C37-243C3CA17C2F}" presName="spacer" presStyleCnt="0"/>
      <dgm:spPr/>
    </dgm:pt>
    <dgm:pt modelId="{B750A484-B75E-4191-80F2-126D37CA9D06}" type="pres">
      <dgm:prSet presAssocID="{E7AAF87F-46B7-4E57-85A6-A1B5E94EF1F2}" presName="parentText" presStyleLbl="node1" presStyleIdx="2" presStyleCnt="4">
        <dgm:presLayoutVars>
          <dgm:chMax val="0"/>
          <dgm:bulletEnabled val="1"/>
        </dgm:presLayoutVars>
      </dgm:prSet>
      <dgm:spPr/>
    </dgm:pt>
    <dgm:pt modelId="{A1A2C6EC-A558-4215-8353-87045C9E6F0A}" type="pres">
      <dgm:prSet presAssocID="{2595E821-1462-4E92-AD61-7E6FE93AC4C2}" presName="spacer" presStyleCnt="0"/>
      <dgm:spPr/>
    </dgm:pt>
    <dgm:pt modelId="{F3354921-2C3E-41C6-90FD-841C2F6AC083}" type="pres">
      <dgm:prSet presAssocID="{77AE112D-81BD-4E22-B8FD-DDDBCABBAA30}" presName="parentText" presStyleLbl="node1" presStyleIdx="3" presStyleCnt="4">
        <dgm:presLayoutVars>
          <dgm:chMax val="0"/>
          <dgm:bulletEnabled val="1"/>
        </dgm:presLayoutVars>
      </dgm:prSet>
      <dgm:spPr/>
    </dgm:pt>
  </dgm:ptLst>
  <dgm:cxnLst>
    <dgm:cxn modelId="{3B79FE09-840A-424E-9341-023127E40610}" type="presOf" srcId="{3C4578A7-450F-43BA-A0AC-28637A04DBDE}" destId="{F9028522-A16D-4893-9603-EF85AC1741DE}" srcOrd="0" destOrd="0" presId="urn:microsoft.com/office/officeart/2005/8/layout/vList2"/>
    <dgm:cxn modelId="{A4DC3E4C-9103-41F0-820C-A11063C43D74}" srcId="{3C4578A7-450F-43BA-A0AC-28637A04DBDE}" destId="{03C145DA-CD8D-4F21-813C-BB1739E7E08D}" srcOrd="0" destOrd="0" parTransId="{CE2CA2AA-8264-42E0-9822-915CA0F04861}" sibTransId="{B83E7AEA-BF9A-4BFF-A4F8-B55FCFF4DA58}"/>
    <dgm:cxn modelId="{31904871-FA84-4558-B3B9-32C56F997BD2}" type="presOf" srcId="{77AE112D-81BD-4E22-B8FD-DDDBCABBAA30}" destId="{F3354921-2C3E-41C6-90FD-841C2F6AC083}" srcOrd="0" destOrd="0" presId="urn:microsoft.com/office/officeart/2005/8/layout/vList2"/>
    <dgm:cxn modelId="{03DBA38D-3A7F-40DE-8999-CDE0DB5287D6}" srcId="{3C4578A7-450F-43BA-A0AC-28637A04DBDE}" destId="{E7AAF87F-46B7-4E57-85A6-A1B5E94EF1F2}" srcOrd="2" destOrd="0" parTransId="{3CE11DD4-AF42-4685-92B0-813CA7BEC1E4}" sibTransId="{2595E821-1462-4E92-AD61-7E6FE93AC4C2}"/>
    <dgm:cxn modelId="{7504E7B9-1CBA-45E9-A67F-EF24BA5F3F9D}" type="presOf" srcId="{E7AAF87F-46B7-4E57-85A6-A1B5E94EF1F2}" destId="{B750A484-B75E-4191-80F2-126D37CA9D06}" srcOrd="0" destOrd="0" presId="urn:microsoft.com/office/officeart/2005/8/layout/vList2"/>
    <dgm:cxn modelId="{C1C078BD-A6D4-46A1-97E9-A11EE2201CB6}" srcId="{3C4578A7-450F-43BA-A0AC-28637A04DBDE}" destId="{77AE112D-81BD-4E22-B8FD-DDDBCABBAA30}" srcOrd="3" destOrd="0" parTransId="{6A8CB449-D6BA-4212-9D55-AF066DF82FA8}" sibTransId="{819BD316-6745-4CAD-B998-07FA7056C179}"/>
    <dgm:cxn modelId="{A2ACF4DD-F5E6-4DE3-AF98-0D3D13A17633}" type="presOf" srcId="{03C145DA-CD8D-4F21-813C-BB1739E7E08D}" destId="{481D215D-CE3B-45FC-9F66-7D883D63B89A}" srcOrd="0" destOrd="0" presId="urn:microsoft.com/office/officeart/2005/8/layout/vList2"/>
    <dgm:cxn modelId="{8819C8E9-86C8-44EB-B3A3-3B0D93AD8E46}" srcId="{3C4578A7-450F-43BA-A0AC-28637A04DBDE}" destId="{160A9D95-F172-45E0-B666-D43E485C994A}" srcOrd="1" destOrd="0" parTransId="{84D98F65-EE3A-4493-A774-3C2CD16DC493}" sibTransId="{D05EDB96-E04C-407A-8C37-243C3CA17C2F}"/>
    <dgm:cxn modelId="{D2C590EA-7B8C-4544-A4A4-0C2E8F9E9B12}" type="presOf" srcId="{160A9D95-F172-45E0-B666-D43E485C994A}" destId="{B228EAA9-E902-4BA9-B359-25E5B990D1FD}" srcOrd="0" destOrd="0" presId="urn:microsoft.com/office/officeart/2005/8/layout/vList2"/>
    <dgm:cxn modelId="{68C74CA8-72AE-49B3-8B48-CCBB356FEC6E}" type="presParOf" srcId="{F9028522-A16D-4893-9603-EF85AC1741DE}" destId="{481D215D-CE3B-45FC-9F66-7D883D63B89A}" srcOrd="0" destOrd="0" presId="urn:microsoft.com/office/officeart/2005/8/layout/vList2"/>
    <dgm:cxn modelId="{8528C93C-94BD-430C-86B1-C39D0F5A186B}" type="presParOf" srcId="{F9028522-A16D-4893-9603-EF85AC1741DE}" destId="{C0BACCBE-A9EF-4311-9EDC-494D6A64ADCE}" srcOrd="1" destOrd="0" presId="urn:microsoft.com/office/officeart/2005/8/layout/vList2"/>
    <dgm:cxn modelId="{492D2705-CA5B-445E-83BC-3937E49256EF}" type="presParOf" srcId="{F9028522-A16D-4893-9603-EF85AC1741DE}" destId="{B228EAA9-E902-4BA9-B359-25E5B990D1FD}" srcOrd="2" destOrd="0" presId="urn:microsoft.com/office/officeart/2005/8/layout/vList2"/>
    <dgm:cxn modelId="{9D80AEDA-2E8D-4BE9-8466-D4C4389E7385}" type="presParOf" srcId="{F9028522-A16D-4893-9603-EF85AC1741DE}" destId="{6FF9C2EC-6F46-4E4F-A47D-B19B689AC5C5}" srcOrd="3" destOrd="0" presId="urn:microsoft.com/office/officeart/2005/8/layout/vList2"/>
    <dgm:cxn modelId="{265D8EAB-09C3-4B06-8A0F-A209276F64F8}" type="presParOf" srcId="{F9028522-A16D-4893-9603-EF85AC1741DE}" destId="{B750A484-B75E-4191-80F2-126D37CA9D06}" srcOrd="4" destOrd="0" presId="urn:microsoft.com/office/officeart/2005/8/layout/vList2"/>
    <dgm:cxn modelId="{72C83467-69F1-447F-9CD5-72DA47DE8122}" type="presParOf" srcId="{F9028522-A16D-4893-9603-EF85AC1741DE}" destId="{A1A2C6EC-A558-4215-8353-87045C9E6F0A}" srcOrd="5" destOrd="0" presId="urn:microsoft.com/office/officeart/2005/8/layout/vList2"/>
    <dgm:cxn modelId="{DDBF7B75-F404-4D09-8816-62FCE0D6AE35}" type="presParOf" srcId="{F9028522-A16D-4893-9603-EF85AC1741DE}" destId="{F3354921-2C3E-41C6-90FD-841C2F6AC08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DC8422-EFCB-4518-A98B-BC9E2611A6FE}"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457ECB0-D990-4093-BA0D-EF5E380154B7}">
      <dgm:prSet/>
      <dgm:spPr/>
      <dgm:t>
        <a:bodyPr/>
        <a:lstStyle/>
        <a:p>
          <a:pPr>
            <a:lnSpc>
              <a:spcPct val="100000"/>
            </a:lnSpc>
          </a:pPr>
          <a:r>
            <a:rPr lang="en-US"/>
            <a:t>Hard to share</a:t>
          </a:r>
        </a:p>
      </dgm:t>
    </dgm:pt>
    <dgm:pt modelId="{8A8409C7-E6E6-4B9D-9449-37B66D4A7178}" type="parTrans" cxnId="{1C14FC52-C8B2-415A-BD34-3BED42012294}">
      <dgm:prSet/>
      <dgm:spPr/>
      <dgm:t>
        <a:bodyPr/>
        <a:lstStyle/>
        <a:p>
          <a:endParaRPr lang="en-US"/>
        </a:p>
      </dgm:t>
    </dgm:pt>
    <dgm:pt modelId="{AC5E59E9-98FC-4214-B9DE-9994990465E7}" type="sibTrans" cxnId="{1C14FC52-C8B2-415A-BD34-3BED42012294}">
      <dgm:prSet/>
      <dgm:spPr/>
      <dgm:t>
        <a:bodyPr/>
        <a:lstStyle/>
        <a:p>
          <a:pPr>
            <a:lnSpc>
              <a:spcPct val="100000"/>
            </a:lnSpc>
          </a:pPr>
          <a:endParaRPr lang="en-US"/>
        </a:p>
      </dgm:t>
    </dgm:pt>
    <dgm:pt modelId="{42831E1C-B49C-4F62-8F68-E06CEE4A3FBA}">
      <dgm:prSet/>
      <dgm:spPr/>
      <dgm:t>
        <a:bodyPr/>
        <a:lstStyle/>
        <a:p>
          <a:pPr>
            <a:lnSpc>
              <a:spcPct val="100000"/>
            </a:lnSpc>
          </a:pPr>
          <a:r>
            <a:rPr lang="en-US"/>
            <a:t>Skill set needed</a:t>
          </a:r>
        </a:p>
      </dgm:t>
    </dgm:pt>
    <dgm:pt modelId="{A4820B9D-4DDB-4A5E-9F38-BFE71771FB7D}" type="parTrans" cxnId="{D52E37BD-8B05-4B63-BB6D-AF247B7F1F5C}">
      <dgm:prSet/>
      <dgm:spPr/>
      <dgm:t>
        <a:bodyPr/>
        <a:lstStyle/>
        <a:p>
          <a:endParaRPr lang="en-US"/>
        </a:p>
      </dgm:t>
    </dgm:pt>
    <dgm:pt modelId="{DE8086F1-D380-402E-9ACC-DE5C07B6119B}" type="sibTrans" cxnId="{D52E37BD-8B05-4B63-BB6D-AF247B7F1F5C}">
      <dgm:prSet/>
      <dgm:spPr/>
      <dgm:t>
        <a:bodyPr/>
        <a:lstStyle/>
        <a:p>
          <a:pPr>
            <a:lnSpc>
              <a:spcPct val="100000"/>
            </a:lnSpc>
          </a:pPr>
          <a:endParaRPr lang="en-US"/>
        </a:p>
      </dgm:t>
    </dgm:pt>
    <dgm:pt modelId="{D854031E-5D8D-4A15-BE8B-F173C839E79D}">
      <dgm:prSet/>
      <dgm:spPr/>
      <dgm:t>
        <a:bodyPr/>
        <a:lstStyle/>
        <a:p>
          <a:pPr>
            <a:lnSpc>
              <a:spcPct val="100000"/>
            </a:lnSpc>
          </a:pPr>
          <a:r>
            <a:rPr lang="en-US"/>
            <a:t>Time to create</a:t>
          </a:r>
        </a:p>
      </dgm:t>
    </dgm:pt>
    <dgm:pt modelId="{0E5CEB6D-7D16-4040-8FBE-F09EF0B0619F}" type="parTrans" cxnId="{ADF5837B-57A5-4E16-9B97-765CB888A1A6}">
      <dgm:prSet/>
      <dgm:spPr/>
      <dgm:t>
        <a:bodyPr/>
        <a:lstStyle/>
        <a:p>
          <a:endParaRPr lang="en-US"/>
        </a:p>
      </dgm:t>
    </dgm:pt>
    <dgm:pt modelId="{C4955E6C-94D1-4069-B95B-FD1D171DA1D8}" type="sibTrans" cxnId="{ADF5837B-57A5-4E16-9B97-765CB888A1A6}">
      <dgm:prSet/>
      <dgm:spPr/>
      <dgm:t>
        <a:bodyPr/>
        <a:lstStyle/>
        <a:p>
          <a:pPr>
            <a:lnSpc>
              <a:spcPct val="100000"/>
            </a:lnSpc>
          </a:pPr>
          <a:endParaRPr lang="en-US"/>
        </a:p>
      </dgm:t>
    </dgm:pt>
    <dgm:pt modelId="{EA27723F-F478-466E-9C04-C5FB5F5DC64D}">
      <dgm:prSet/>
      <dgm:spPr/>
      <dgm:t>
        <a:bodyPr/>
        <a:lstStyle/>
        <a:p>
          <a:pPr>
            <a:lnSpc>
              <a:spcPct val="100000"/>
            </a:lnSpc>
          </a:pPr>
          <a:r>
            <a:rPr lang="en-US"/>
            <a:t>Version control</a:t>
          </a:r>
        </a:p>
      </dgm:t>
    </dgm:pt>
    <dgm:pt modelId="{C163AE96-4208-4984-B077-E40CF3879F2C}" type="parTrans" cxnId="{BD02BE07-3ACF-47B6-901B-3CB4A46B8857}">
      <dgm:prSet/>
      <dgm:spPr/>
      <dgm:t>
        <a:bodyPr/>
        <a:lstStyle/>
        <a:p>
          <a:endParaRPr lang="en-US"/>
        </a:p>
      </dgm:t>
    </dgm:pt>
    <dgm:pt modelId="{A4950BB0-0848-4A70-87ED-CC00825F9DEF}" type="sibTrans" cxnId="{BD02BE07-3ACF-47B6-901B-3CB4A46B8857}">
      <dgm:prSet/>
      <dgm:spPr/>
      <dgm:t>
        <a:bodyPr/>
        <a:lstStyle/>
        <a:p>
          <a:pPr>
            <a:lnSpc>
              <a:spcPct val="100000"/>
            </a:lnSpc>
          </a:pPr>
          <a:endParaRPr lang="en-US"/>
        </a:p>
      </dgm:t>
    </dgm:pt>
    <dgm:pt modelId="{21605FFB-8B05-4756-A9BD-F613D7FF92B4}">
      <dgm:prSet/>
      <dgm:spPr/>
      <dgm:t>
        <a:bodyPr/>
        <a:lstStyle/>
        <a:p>
          <a:pPr>
            <a:lnSpc>
              <a:spcPct val="100000"/>
            </a:lnSpc>
          </a:pPr>
          <a:r>
            <a:rPr lang="en-US"/>
            <a:t>Authentication</a:t>
          </a:r>
        </a:p>
      </dgm:t>
    </dgm:pt>
    <dgm:pt modelId="{BA0D7B24-3A9C-4FD3-938B-BB646EC9FC34}" type="parTrans" cxnId="{760680AB-9657-4AF0-A5FB-80EB8EE01A65}">
      <dgm:prSet/>
      <dgm:spPr/>
      <dgm:t>
        <a:bodyPr/>
        <a:lstStyle/>
        <a:p>
          <a:endParaRPr lang="en-US"/>
        </a:p>
      </dgm:t>
    </dgm:pt>
    <dgm:pt modelId="{4AEDAD7F-34DC-4FF0-ACEB-C8E375B6E7C1}" type="sibTrans" cxnId="{760680AB-9657-4AF0-A5FB-80EB8EE01A65}">
      <dgm:prSet/>
      <dgm:spPr/>
      <dgm:t>
        <a:bodyPr/>
        <a:lstStyle/>
        <a:p>
          <a:endParaRPr lang="en-US"/>
        </a:p>
      </dgm:t>
    </dgm:pt>
    <dgm:pt modelId="{80014C89-81E7-4A2B-8BD5-D161A6FEAE44}" type="pres">
      <dgm:prSet presAssocID="{A2DC8422-EFCB-4518-A98B-BC9E2611A6FE}" presName="root" presStyleCnt="0">
        <dgm:presLayoutVars>
          <dgm:dir/>
          <dgm:resizeHandles val="exact"/>
        </dgm:presLayoutVars>
      </dgm:prSet>
      <dgm:spPr/>
    </dgm:pt>
    <dgm:pt modelId="{1A373FA6-48F4-4130-B7EE-BEC8AAC24959}" type="pres">
      <dgm:prSet presAssocID="{A2DC8422-EFCB-4518-A98B-BC9E2611A6FE}" presName="container" presStyleCnt="0">
        <dgm:presLayoutVars>
          <dgm:dir/>
          <dgm:resizeHandles val="exact"/>
        </dgm:presLayoutVars>
      </dgm:prSet>
      <dgm:spPr/>
    </dgm:pt>
    <dgm:pt modelId="{77A8B744-EC9F-42F9-8EF8-A0EEE9163A8E}" type="pres">
      <dgm:prSet presAssocID="{A457ECB0-D990-4093-BA0D-EF5E380154B7}" presName="compNode" presStyleCnt="0"/>
      <dgm:spPr/>
    </dgm:pt>
    <dgm:pt modelId="{57692F7C-F4A7-4DC6-942F-7433F8692F34}" type="pres">
      <dgm:prSet presAssocID="{A457ECB0-D990-4093-BA0D-EF5E380154B7}" presName="iconBgRect" presStyleLbl="bgShp" presStyleIdx="0" presStyleCnt="5"/>
      <dgm:spPr/>
    </dgm:pt>
    <dgm:pt modelId="{5A4DCE0F-317E-4EB1-9DCB-62C92F037006}" type="pres">
      <dgm:prSet presAssocID="{A457ECB0-D990-4093-BA0D-EF5E380154B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on Shelf"/>
        </a:ext>
      </dgm:extLst>
    </dgm:pt>
    <dgm:pt modelId="{02A30545-5632-4057-8C71-BF2C778EE795}" type="pres">
      <dgm:prSet presAssocID="{A457ECB0-D990-4093-BA0D-EF5E380154B7}" presName="spaceRect" presStyleCnt="0"/>
      <dgm:spPr/>
    </dgm:pt>
    <dgm:pt modelId="{F3288199-FE77-4F71-B21C-74B65D920C48}" type="pres">
      <dgm:prSet presAssocID="{A457ECB0-D990-4093-BA0D-EF5E380154B7}" presName="textRect" presStyleLbl="revTx" presStyleIdx="0" presStyleCnt="5">
        <dgm:presLayoutVars>
          <dgm:chMax val="1"/>
          <dgm:chPref val="1"/>
        </dgm:presLayoutVars>
      </dgm:prSet>
      <dgm:spPr/>
    </dgm:pt>
    <dgm:pt modelId="{26773F3B-BE75-4B31-85CA-85BC480542AD}" type="pres">
      <dgm:prSet presAssocID="{AC5E59E9-98FC-4214-B9DE-9994990465E7}" presName="sibTrans" presStyleLbl="sibTrans2D1" presStyleIdx="0" presStyleCnt="0"/>
      <dgm:spPr/>
    </dgm:pt>
    <dgm:pt modelId="{66239695-F516-4B54-9480-71B7D174D8C0}" type="pres">
      <dgm:prSet presAssocID="{42831E1C-B49C-4F62-8F68-E06CEE4A3FBA}" presName="compNode" presStyleCnt="0"/>
      <dgm:spPr/>
    </dgm:pt>
    <dgm:pt modelId="{311FE413-6A15-45C5-BBBD-48F6AADE3B31}" type="pres">
      <dgm:prSet presAssocID="{42831E1C-B49C-4F62-8F68-E06CEE4A3FBA}" presName="iconBgRect" presStyleLbl="bgShp" presStyleIdx="1" presStyleCnt="5"/>
      <dgm:spPr/>
    </dgm:pt>
    <dgm:pt modelId="{66C9F129-3CF6-45CB-A69C-B7C06F96BAAB}" type="pres">
      <dgm:prSet presAssocID="{42831E1C-B49C-4F62-8F68-E06CEE4A3FB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ientific Thought with solid fill"/>
        </a:ext>
      </dgm:extLst>
    </dgm:pt>
    <dgm:pt modelId="{5CB2E2BA-3EE3-483D-BBA2-7D9CC2993E45}" type="pres">
      <dgm:prSet presAssocID="{42831E1C-B49C-4F62-8F68-E06CEE4A3FBA}" presName="spaceRect" presStyleCnt="0"/>
      <dgm:spPr/>
    </dgm:pt>
    <dgm:pt modelId="{B290CC7D-4EBD-4BC5-9022-4E75E7424F98}" type="pres">
      <dgm:prSet presAssocID="{42831E1C-B49C-4F62-8F68-E06CEE4A3FBA}" presName="textRect" presStyleLbl="revTx" presStyleIdx="1" presStyleCnt="5">
        <dgm:presLayoutVars>
          <dgm:chMax val="1"/>
          <dgm:chPref val="1"/>
        </dgm:presLayoutVars>
      </dgm:prSet>
      <dgm:spPr/>
    </dgm:pt>
    <dgm:pt modelId="{82C9C35D-4D30-4A14-A1A0-6AF8CE45BD71}" type="pres">
      <dgm:prSet presAssocID="{DE8086F1-D380-402E-9ACC-DE5C07B6119B}" presName="sibTrans" presStyleLbl="sibTrans2D1" presStyleIdx="0" presStyleCnt="0"/>
      <dgm:spPr/>
    </dgm:pt>
    <dgm:pt modelId="{E27A1EC2-1C18-4B28-A8EC-68E121C70C8D}" type="pres">
      <dgm:prSet presAssocID="{D854031E-5D8D-4A15-BE8B-F173C839E79D}" presName="compNode" presStyleCnt="0"/>
      <dgm:spPr/>
    </dgm:pt>
    <dgm:pt modelId="{9498CB08-7943-4850-947E-E91A9761C38D}" type="pres">
      <dgm:prSet presAssocID="{D854031E-5D8D-4A15-BE8B-F173C839E79D}" presName="iconBgRect" presStyleLbl="bgShp" presStyleIdx="2" presStyleCnt="5"/>
      <dgm:spPr/>
    </dgm:pt>
    <dgm:pt modelId="{E5961F38-F100-473E-BD84-5642FDA172FC}" type="pres">
      <dgm:prSet presAssocID="{D854031E-5D8D-4A15-BE8B-F173C839E79D}"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rglass 90% with solid fill"/>
        </a:ext>
      </dgm:extLst>
    </dgm:pt>
    <dgm:pt modelId="{516188F7-7EB8-4DAB-B7E6-4A78599615BF}" type="pres">
      <dgm:prSet presAssocID="{D854031E-5D8D-4A15-BE8B-F173C839E79D}" presName="spaceRect" presStyleCnt="0"/>
      <dgm:spPr/>
    </dgm:pt>
    <dgm:pt modelId="{2F1F0693-47F0-4006-867C-031D19093350}" type="pres">
      <dgm:prSet presAssocID="{D854031E-5D8D-4A15-BE8B-F173C839E79D}" presName="textRect" presStyleLbl="revTx" presStyleIdx="2" presStyleCnt="5">
        <dgm:presLayoutVars>
          <dgm:chMax val="1"/>
          <dgm:chPref val="1"/>
        </dgm:presLayoutVars>
      </dgm:prSet>
      <dgm:spPr/>
    </dgm:pt>
    <dgm:pt modelId="{695140AC-FA21-4A5F-9951-96FE73458900}" type="pres">
      <dgm:prSet presAssocID="{C4955E6C-94D1-4069-B95B-FD1D171DA1D8}" presName="sibTrans" presStyleLbl="sibTrans2D1" presStyleIdx="0" presStyleCnt="0"/>
      <dgm:spPr/>
    </dgm:pt>
    <dgm:pt modelId="{9EC76D35-9458-4435-9F66-B434DA7AFE80}" type="pres">
      <dgm:prSet presAssocID="{EA27723F-F478-466E-9C04-C5FB5F5DC64D}" presName="compNode" presStyleCnt="0"/>
      <dgm:spPr/>
    </dgm:pt>
    <dgm:pt modelId="{44CEC74C-794A-4325-B0BF-1F53D068E2D3}" type="pres">
      <dgm:prSet presAssocID="{EA27723F-F478-466E-9C04-C5FB5F5DC64D}" presName="iconBgRect" presStyleLbl="bgShp" presStyleIdx="3" presStyleCnt="5" custLinFactX="100000" custLinFactNeighborX="104777" custLinFactNeighborY="0"/>
      <dgm:spPr/>
    </dgm:pt>
    <dgm:pt modelId="{473AEF20-5F4F-4BC4-B213-9EEC47D671A0}" type="pres">
      <dgm:prSet presAssocID="{EA27723F-F478-466E-9C04-C5FB5F5DC64D}" presName="iconRect" presStyleLbl="node1" presStyleIdx="3" presStyleCnt="5" custLinFactX="153064" custLinFactNeighborX="200000" custLinFactNeighborY="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C1B7D674-C16A-4041-B5DD-C08B71F82C1F}" type="pres">
      <dgm:prSet presAssocID="{EA27723F-F478-466E-9C04-C5FB5F5DC64D}" presName="spaceRect" presStyleCnt="0"/>
      <dgm:spPr/>
    </dgm:pt>
    <dgm:pt modelId="{15FCCD59-3098-4DD9-BF2C-2DF92E02209A}" type="pres">
      <dgm:prSet presAssocID="{EA27723F-F478-466E-9C04-C5FB5F5DC64D}" presName="textRect" presStyleLbl="revTx" presStyleIdx="3" presStyleCnt="5" custLinFactNeighborX="86876" custLinFactNeighborY="0">
        <dgm:presLayoutVars>
          <dgm:chMax val="1"/>
          <dgm:chPref val="1"/>
        </dgm:presLayoutVars>
      </dgm:prSet>
      <dgm:spPr/>
    </dgm:pt>
    <dgm:pt modelId="{D72D9FDB-757C-4393-89C5-01282F78D923}" type="pres">
      <dgm:prSet presAssocID="{A4950BB0-0848-4A70-87ED-CC00825F9DEF}" presName="sibTrans" presStyleLbl="sibTrans2D1" presStyleIdx="0" presStyleCnt="0"/>
      <dgm:spPr/>
    </dgm:pt>
    <dgm:pt modelId="{500B9F7A-1A31-41B2-A38A-8BA7F7B511DA}" type="pres">
      <dgm:prSet presAssocID="{21605FFB-8B05-4756-A9BD-F613D7FF92B4}" presName="compNode" presStyleCnt="0"/>
      <dgm:spPr/>
    </dgm:pt>
    <dgm:pt modelId="{1E43906A-F82C-4F1C-9011-53EF7B6FF12B}" type="pres">
      <dgm:prSet presAssocID="{21605FFB-8B05-4756-A9BD-F613D7FF92B4}" presName="iconBgRect" presStyleLbl="bgShp" presStyleIdx="4" presStyleCnt="5" custLinFactX="100000" custLinFactNeighborX="104777" custLinFactNeighborY="0"/>
      <dgm:spPr/>
    </dgm:pt>
    <dgm:pt modelId="{8C74DC33-1BC0-48DB-9AD9-BA7EEB4DA300}" type="pres">
      <dgm:prSet presAssocID="{21605FFB-8B05-4756-A9BD-F613D7FF92B4}" presName="iconRect" presStyleLbl="node1" presStyleIdx="4" presStyleCnt="5" custLinFactX="153064" custLinFactNeighborX="200000" custLinFactNeighborY="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mployee Badge"/>
        </a:ext>
      </dgm:extLst>
    </dgm:pt>
    <dgm:pt modelId="{51144652-FF83-45CF-BA39-1B359B9502D8}" type="pres">
      <dgm:prSet presAssocID="{21605FFB-8B05-4756-A9BD-F613D7FF92B4}" presName="spaceRect" presStyleCnt="0"/>
      <dgm:spPr/>
    </dgm:pt>
    <dgm:pt modelId="{E0BF0656-AAE3-4859-9DD8-D944673E97EF}" type="pres">
      <dgm:prSet presAssocID="{21605FFB-8B05-4756-A9BD-F613D7FF92B4}" presName="textRect" presStyleLbl="revTx" presStyleIdx="4" presStyleCnt="5" custLinFactNeighborX="86876" custLinFactNeighborY="0">
        <dgm:presLayoutVars>
          <dgm:chMax val="1"/>
          <dgm:chPref val="1"/>
        </dgm:presLayoutVars>
      </dgm:prSet>
      <dgm:spPr/>
    </dgm:pt>
  </dgm:ptLst>
  <dgm:cxnLst>
    <dgm:cxn modelId="{BD02BE07-3ACF-47B6-901B-3CB4A46B8857}" srcId="{A2DC8422-EFCB-4518-A98B-BC9E2611A6FE}" destId="{EA27723F-F478-466E-9C04-C5FB5F5DC64D}" srcOrd="3" destOrd="0" parTransId="{C163AE96-4208-4984-B077-E40CF3879F2C}" sibTransId="{A4950BB0-0848-4A70-87ED-CC00825F9DEF}"/>
    <dgm:cxn modelId="{6E169946-20C0-4029-B834-09BBE490C60F}" type="presOf" srcId="{A2DC8422-EFCB-4518-A98B-BC9E2611A6FE}" destId="{80014C89-81E7-4A2B-8BD5-D161A6FEAE44}" srcOrd="0" destOrd="0" presId="urn:microsoft.com/office/officeart/2018/2/layout/IconCircleList"/>
    <dgm:cxn modelId="{68A5F96B-8060-4E70-9DE2-739930C2D565}" type="presOf" srcId="{EA27723F-F478-466E-9C04-C5FB5F5DC64D}" destId="{15FCCD59-3098-4DD9-BF2C-2DF92E02209A}" srcOrd="0" destOrd="0" presId="urn:microsoft.com/office/officeart/2018/2/layout/IconCircleList"/>
    <dgm:cxn modelId="{1C14FC52-C8B2-415A-BD34-3BED42012294}" srcId="{A2DC8422-EFCB-4518-A98B-BC9E2611A6FE}" destId="{A457ECB0-D990-4093-BA0D-EF5E380154B7}" srcOrd="0" destOrd="0" parTransId="{8A8409C7-E6E6-4B9D-9449-37B66D4A7178}" sibTransId="{AC5E59E9-98FC-4214-B9DE-9994990465E7}"/>
    <dgm:cxn modelId="{ADF5837B-57A5-4E16-9B97-765CB888A1A6}" srcId="{A2DC8422-EFCB-4518-A98B-BC9E2611A6FE}" destId="{D854031E-5D8D-4A15-BE8B-F173C839E79D}" srcOrd="2" destOrd="0" parTransId="{0E5CEB6D-7D16-4040-8FBE-F09EF0B0619F}" sibTransId="{C4955E6C-94D1-4069-B95B-FD1D171DA1D8}"/>
    <dgm:cxn modelId="{E9B38282-8E5B-435D-BA2A-618FABED9336}" type="presOf" srcId="{21605FFB-8B05-4756-A9BD-F613D7FF92B4}" destId="{E0BF0656-AAE3-4859-9DD8-D944673E97EF}" srcOrd="0" destOrd="0" presId="urn:microsoft.com/office/officeart/2018/2/layout/IconCircleList"/>
    <dgm:cxn modelId="{E76C448E-6903-4DDA-B7D4-0251694FCA85}" type="presOf" srcId="{A457ECB0-D990-4093-BA0D-EF5E380154B7}" destId="{F3288199-FE77-4F71-B21C-74B65D920C48}" srcOrd="0" destOrd="0" presId="urn:microsoft.com/office/officeart/2018/2/layout/IconCircleList"/>
    <dgm:cxn modelId="{BCC6CA9B-D60A-43A6-966A-03994B1D0D14}" type="presOf" srcId="{C4955E6C-94D1-4069-B95B-FD1D171DA1D8}" destId="{695140AC-FA21-4A5F-9951-96FE73458900}" srcOrd="0" destOrd="0" presId="urn:microsoft.com/office/officeart/2018/2/layout/IconCircleList"/>
    <dgm:cxn modelId="{74FEB39C-BFCA-4956-A230-09E02AD543B5}" type="presOf" srcId="{DE8086F1-D380-402E-9ACC-DE5C07B6119B}" destId="{82C9C35D-4D30-4A14-A1A0-6AF8CE45BD71}" srcOrd="0" destOrd="0" presId="urn:microsoft.com/office/officeart/2018/2/layout/IconCircleList"/>
    <dgm:cxn modelId="{760680AB-9657-4AF0-A5FB-80EB8EE01A65}" srcId="{A2DC8422-EFCB-4518-A98B-BC9E2611A6FE}" destId="{21605FFB-8B05-4756-A9BD-F613D7FF92B4}" srcOrd="4" destOrd="0" parTransId="{BA0D7B24-3A9C-4FD3-938B-BB646EC9FC34}" sibTransId="{4AEDAD7F-34DC-4FF0-ACEB-C8E375B6E7C1}"/>
    <dgm:cxn modelId="{D52E37BD-8B05-4B63-BB6D-AF247B7F1F5C}" srcId="{A2DC8422-EFCB-4518-A98B-BC9E2611A6FE}" destId="{42831E1C-B49C-4F62-8F68-E06CEE4A3FBA}" srcOrd="1" destOrd="0" parTransId="{A4820B9D-4DDB-4A5E-9F38-BFE71771FB7D}" sibTransId="{DE8086F1-D380-402E-9ACC-DE5C07B6119B}"/>
    <dgm:cxn modelId="{0DF347D6-D700-42A6-952B-8D82B22F516E}" type="presOf" srcId="{AC5E59E9-98FC-4214-B9DE-9994990465E7}" destId="{26773F3B-BE75-4B31-85CA-85BC480542AD}" srcOrd="0" destOrd="0" presId="urn:microsoft.com/office/officeart/2018/2/layout/IconCircleList"/>
    <dgm:cxn modelId="{265184D8-4993-4410-8D9A-41FBC13E46F5}" type="presOf" srcId="{42831E1C-B49C-4F62-8F68-E06CEE4A3FBA}" destId="{B290CC7D-4EBD-4BC5-9022-4E75E7424F98}" srcOrd="0" destOrd="0" presId="urn:microsoft.com/office/officeart/2018/2/layout/IconCircleList"/>
    <dgm:cxn modelId="{24F060E9-87B2-448E-A49B-647CB74B9506}" type="presOf" srcId="{A4950BB0-0848-4A70-87ED-CC00825F9DEF}" destId="{D72D9FDB-757C-4393-89C5-01282F78D923}" srcOrd="0" destOrd="0" presId="urn:microsoft.com/office/officeart/2018/2/layout/IconCircleList"/>
    <dgm:cxn modelId="{5B4FA1E9-2E63-46F7-A3BA-A10358633E1C}" type="presOf" srcId="{D854031E-5D8D-4A15-BE8B-F173C839E79D}" destId="{2F1F0693-47F0-4006-867C-031D19093350}" srcOrd="0" destOrd="0" presId="urn:microsoft.com/office/officeart/2018/2/layout/IconCircleList"/>
    <dgm:cxn modelId="{B735965A-E60A-43B6-B75A-8091083377BB}" type="presParOf" srcId="{80014C89-81E7-4A2B-8BD5-D161A6FEAE44}" destId="{1A373FA6-48F4-4130-B7EE-BEC8AAC24959}" srcOrd="0" destOrd="0" presId="urn:microsoft.com/office/officeart/2018/2/layout/IconCircleList"/>
    <dgm:cxn modelId="{D003555E-9133-4C1F-BEBD-359BB261729F}" type="presParOf" srcId="{1A373FA6-48F4-4130-B7EE-BEC8AAC24959}" destId="{77A8B744-EC9F-42F9-8EF8-A0EEE9163A8E}" srcOrd="0" destOrd="0" presId="urn:microsoft.com/office/officeart/2018/2/layout/IconCircleList"/>
    <dgm:cxn modelId="{8EDB7DC3-7532-4C0A-ADB1-60211B307808}" type="presParOf" srcId="{77A8B744-EC9F-42F9-8EF8-A0EEE9163A8E}" destId="{57692F7C-F4A7-4DC6-942F-7433F8692F34}" srcOrd="0" destOrd="0" presId="urn:microsoft.com/office/officeart/2018/2/layout/IconCircleList"/>
    <dgm:cxn modelId="{C9A6338D-D286-4D3B-B3AB-0189C33CAF4A}" type="presParOf" srcId="{77A8B744-EC9F-42F9-8EF8-A0EEE9163A8E}" destId="{5A4DCE0F-317E-4EB1-9DCB-62C92F037006}" srcOrd="1" destOrd="0" presId="urn:microsoft.com/office/officeart/2018/2/layout/IconCircleList"/>
    <dgm:cxn modelId="{89CAFD5B-E200-487A-B42B-D413B551CDF4}" type="presParOf" srcId="{77A8B744-EC9F-42F9-8EF8-A0EEE9163A8E}" destId="{02A30545-5632-4057-8C71-BF2C778EE795}" srcOrd="2" destOrd="0" presId="urn:microsoft.com/office/officeart/2018/2/layout/IconCircleList"/>
    <dgm:cxn modelId="{A834272F-417C-4245-8F84-A99E6AF21BE3}" type="presParOf" srcId="{77A8B744-EC9F-42F9-8EF8-A0EEE9163A8E}" destId="{F3288199-FE77-4F71-B21C-74B65D920C48}" srcOrd="3" destOrd="0" presId="urn:microsoft.com/office/officeart/2018/2/layout/IconCircleList"/>
    <dgm:cxn modelId="{FA14BD90-C1D3-460E-9367-37F677B4F361}" type="presParOf" srcId="{1A373FA6-48F4-4130-B7EE-BEC8AAC24959}" destId="{26773F3B-BE75-4B31-85CA-85BC480542AD}" srcOrd="1" destOrd="0" presId="urn:microsoft.com/office/officeart/2018/2/layout/IconCircleList"/>
    <dgm:cxn modelId="{6C0EFC2E-4B68-4D82-8B0B-032A17C1414F}" type="presParOf" srcId="{1A373FA6-48F4-4130-B7EE-BEC8AAC24959}" destId="{66239695-F516-4B54-9480-71B7D174D8C0}" srcOrd="2" destOrd="0" presId="urn:microsoft.com/office/officeart/2018/2/layout/IconCircleList"/>
    <dgm:cxn modelId="{AC623D33-68E8-4572-840A-6ACBE937477F}" type="presParOf" srcId="{66239695-F516-4B54-9480-71B7D174D8C0}" destId="{311FE413-6A15-45C5-BBBD-48F6AADE3B31}" srcOrd="0" destOrd="0" presId="urn:microsoft.com/office/officeart/2018/2/layout/IconCircleList"/>
    <dgm:cxn modelId="{DA1F5387-823C-44C8-B15D-5D4692EFA145}" type="presParOf" srcId="{66239695-F516-4B54-9480-71B7D174D8C0}" destId="{66C9F129-3CF6-45CB-A69C-B7C06F96BAAB}" srcOrd="1" destOrd="0" presId="urn:microsoft.com/office/officeart/2018/2/layout/IconCircleList"/>
    <dgm:cxn modelId="{C62DB301-35CE-497A-8924-0599CDCE20DB}" type="presParOf" srcId="{66239695-F516-4B54-9480-71B7D174D8C0}" destId="{5CB2E2BA-3EE3-483D-BBA2-7D9CC2993E45}" srcOrd="2" destOrd="0" presId="urn:microsoft.com/office/officeart/2018/2/layout/IconCircleList"/>
    <dgm:cxn modelId="{B39E665B-5C36-4FBD-AB0B-89D7806F23DF}" type="presParOf" srcId="{66239695-F516-4B54-9480-71B7D174D8C0}" destId="{B290CC7D-4EBD-4BC5-9022-4E75E7424F98}" srcOrd="3" destOrd="0" presId="urn:microsoft.com/office/officeart/2018/2/layout/IconCircleList"/>
    <dgm:cxn modelId="{123EAA5E-5264-4671-93DD-672ABE1C991C}" type="presParOf" srcId="{1A373FA6-48F4-4130-B7EE-BEC8AAC24959}" destId="{82C9C35D-4D30-4A14-A1A0-6AF8CE45BD71}" srcOrd="3" destOrd="0" presId="urn:microsoft.com/office/officeart/2018/2/layout/IconCircleList"/>
    <dgm:cxn modelId="{BE1E29DE-7F40-481C-8B00-021FB1431AB6}" type="presParOf" srcId="{1A373FA6-48F4-4130-B7EE-BEC8AAC24959}" destId="{E27A1EC2-1C18-4B28-A8EC-68E121C70C8D}" srcOrd="4" destOrd="0" presId="urn:microsoft.com/office/officeart/2018/2/layout/IconCircleList"/>
    <dgm:cxn modelId="{4615FC42-A531-4E2D-AFF9-5DDB6FAEC094}" type="presParOf" srcId="{E27A1EC2-1C18-4B28-A8EC-68E121C70C8D}" destId="{9498CB08-7943-4850-947E-E91A9761C38D}" srcOrd="0" destOrd="0" presId="urn:microsoft.com/office/officeart/2018/2/layout/IconCircleList"/>
    <dgm:cxn modelId="{ED39560B-325A-490B-94A2-0502A68CF953}" type="presParOf" srcId="{E27A1EC2-1C18-4B28-A8EC-68E121C70C8D}" destId="{E5961F38-F100-473E-BD84-5642FDA172FC}" srcOrd="1" destOrd="0" presId="urn:microsoft.com/office/officeart/2018/2/layout/IconCircleList"/>
    <dgm:cxn modelId="{27FB1AEB-3670-482A-BB18-9E1BCCC861BA}" type="presParOf" srcId="{E27A1EC2-1C18-4B28-A8EC-68E121C70C8D}" destId="{516188F7-7EB8-4DAB-B7E6-4A78599615BF}" srcOrd="2" destOrd="0" presId="urn:microsoft.com/office/officeart/2018/2/layout/IconCircleList"/>
    <dgm:cxn modelId="{7CEAD48A-7C21-404B-96F3-AED2B00A79F2}" type="presParOf" srcId="{E27A1EC2-1C18-4B28-A8EC-68E121C70C8D}" destId="{2F1F0693-47F0-4006-867C-031D19093350}" srcOrd="3" destOrd="0" presId="urn:microsoft.com/office/officeart/2018/2/layout/IconCircleList"/>
    <dgm:cxn modelId="{5B54E610-2B51-4ECD-A3FB-6145AE5215D4}" type="presParOf" srcId="{1A373FA6-48F4-4130-B7EE-BEC8AAC24959}" destId="{695140AC-FA21-4A5F-9951-96FE73458900}" srcOrd="5" destOrd="0" presId="urn:microsoft.com/office/officeart/2018/2/layout/IconCircleList"/>
    <dgm:cxn modelId="{E18FDA4C-4AD1-4C32-901C-70EC69D00700}" type="presParOf" srcId="{1A373FA6-48F4-4130-B7EE-BEC8AAC24959}" destId="{9EC76D35-9458-4435-9F66-B434DA7AFE80}" srcOrd="6" destOrd="0" presId="urn:microsoft.com/office/officeart/2018/2/layout/IconCircleList"/>
    <dgm:cxn modelId="{EF92F7DD-B90D-46B8-B102-CFC4889CA9A2}" type="presParOf" srcId="{9EC76D35-9458-4435-9F66-B434DA7AFE80}" destId="{44CEC74C-794A-4325-B0BF-1F53D068E2D3}" srcOrd="0" destOrd="0" presId="urn:microsoft.com/office/officeart/2018/2/layout/IconCircleList"/>
    <dgm:cxn modelId="{31FE9038-05CE-40ED-905E-6C3248208070}" type="presParOf" srcId="{9EC76D35-9458-4435-9F66-B434DA7AFE80}" destId="{473AEF20-5F4F-4BC4-B213-9EEC47D671A0}" srcOrd="1" destOrd="0" presId="urn:microsoft.com/office/officeart/2018/2/layout/IconCircleList"/>
    <dgm:cxn modelId="{9A8A6493-17D3-46C1-8C8D-38454C8B7F09}" type="presParOf" srcId="{9EC76D35-9458-4435-9F66-B434DA7AFE80}" destId="{C1B7D674-C16A-4041-B5DD-C08B71F82C1F}" srcOrd="2" destOrd="0" presId="urn:microsoft.com/office/officeart/2018/2/layout/IconCircleList"/>
    <dgm:cxn modelId="{5FB008BA-CE64-4D2D-B7FD-D52B8BC164D0}" type="presParOf" srcId="{9EC76D35-9458-4435-9F66-B434DA7AFE80}" destId="{15FCCD59-3098-4DD9-BF2C-2DF92E02209A}" srcOrd="3" destOrd="0" presId="urn:microsoft.com/office/officeart/2018/2/layout/IconCircleList"/>
    <dgm:cxn modelId="{C1C0E0CE-3774-4EE4-98C1-5E56B890E0BE}" type="presParOf" srcId="{1A373FA6-48F4-4130-B7EE-BEC8AAC24959}" destId="{D72D9FDB-757C-4393-89C5-01282F78D923}" srcOrd="7" destOrd="0" presId="urn:microsoft.com/office/officeart/2018/2/layout/IconCircleList"/>
    <dgm:cxn modelId="{0C82DDAC-67C0-45FF-A48D-516726F707EF}" type="presParOf" srcId="{1A373FA6-48F4-4130-B7EE-BEC8AAC24959}" destId="{500B9F7A-1A31-41B2-A38A-8BA7F7B511DA}" srcOrd="8" destOrd="0" presId="urn:microsoft.com/office/officeart/2018/2/layout/IconCircleList"/>
    <dgm:cxn modelId="{8DE6E8FC-D0FF-4D04-96F8-E80097EB2DBF}" type="presParOf" srcId="{500B9F7A-1A31-41B2-A38A-8BA7F7B511DA}" destId="{1E43906A-F82C-4F1C-9011-53EF7B6FF12B}" srcOrd="0" destOrd="0" presId="urn:microsoft.com/office/officeart/2018/2/layout/IconCircleList"/>
    <dgm:cxn modelId="{AC4527A1-B0F0-4C6E-B918-D1B145A0313B}" type="presParOf" srcId="{500B9F7A-1A31-41B2-A38A-8BA7F7B511DA}" destId="{8C74DC33-1BC0-48DB-9AD9-BA7EEB4DA300}" srcOrd="1" destOrd="0" presId="urn:microsoft.com/office/officeart/2018/2/layout/IconCircleList"/>
    <dgm:cxn modelId="{064F8FF3-D365-4E4E-8822-6D041CF0284B}" type="presParOf" srcId="{500B9F7A-1A31-41B2-A38A-8BA7F7B511DA}" destId="{51144652-FF83-45CF-BA39-1B359B9502D8}" srcOrd="2" destOrd="0" presId="urn:microsoft.com/office/officeart/2018/2/layout/IconCircleList"/>
    <dgm:cxn modelId="{37DEAEFC-D51E-40F9-97E8-DE443B4CA385}" type="presParOf" srcId="{500B9F7A-1A31-41B2-A38A-8BA7F7B511DA}" destId="{E0BF0656-AAE3-4859-9DD8-D944673E97E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075BF3-4599-46F5-A15A-38710AC3E8A9}" type="doc">
      <dgm:prSet loTypeId="urn:microsoft.com/office/officeart/2005/8/layout/process1" loCatId="process" qsTypeId="urn:microsoft.com/office/officeart/2005/8/quickstyle/simple1" qsCatId="simple" csTypeId="urn:microsoft.com/office/officeart/2005/8/colors/accent1_2" csCatId="accent1" phldr="1"/>
      <dgm:spPr/>
    </dgm:pt>
    <dgm:pt modelId="{6FB250FE-ADF4-4105-AA0B-FA42EE9A619F}">
      <dgm:prSet phldrT="[Text]"/>
      <dgm:spPr/>
      <dgm:t>
        <a:bodyPr/>
        <a:lstStyle/>
        <a:p>
          <a:r>
            <a:rPr lang="en-US"/>
            <a:t>Notebook Template</a:t>
          </a:r>
        </a:p>
      </dgm:t>
    </dgm:pt>
    <dgm:pt modelId="{AFA55695-1C22-4B6E-A574-01B03AACB3AA}" type="parTrans" cxnId="{B934B447-FC0C-4C00-AE40-8730784DD6CF}">
      <dgm:prSet/>
      <dgm:spPr/>
      <dgm:t>
        <a:bodyPr/>
        <a:lstStyle/>
        <a:p>
          <a:endParaRPr lang="en-US"/>
        </a:p>
      </dgm:t>
    </dgm:pt>
    <dgm:pt modelId="{3A29C294-315F-4EFB-8E7C-471CE81F7890}" type="sibTrans" cxnId="{B934B447-FC0C-4C00-AE40-8730784DD6CF}">
      <dgm:prSet/>
      <dgm:spPr/>
      <dgm:t>
        <a:bodyPr/>
        <a:lstStyle/>
        <a:p>
          <a:endParaRPr lang="en-US"/>
        </a:p>
      </dgm:t>
    </dgm:pt>
    <dgm:pt modelId="{A929223A-6678-484D-84EF-271499B82E37}">
      <dgm:prSet phldrT="[Text]"/>
      <dgm:spPr/>
      <dgm:t>
        <a:bodyPr/>
        <a:lstStyle/>
        <a:p>
          <a:r>
            <a:rPr lang="en-US"/>
            <a:t>Inject Parameters</a:t>
          </a:r>
        </a:p>
      </dgm:t>
    </dgm:pt>
    <dgm:pt modelId="{ECB58E70-C64E-49DF-B1B8-BC982B0D6D31}" type="parTrans" cxnId="{F804C5FB-69B9-429B-9770-06A3FF25A5CE}">
      <dgm:prSet/>
      <dgm:spPr/>
      <dgm:t>
        <a:bodyPr/>
        <a:lstStyle/>
        <a:p>
          <a:endParaRPr lang="en-US"/>
        </a:p>
      </dgm:t>
    </dgm:pt>
    <dgm:pt modelId="{BA656BA3-7146-4079-A2A8-BBEAFCB9D17A}" type="sibTrans" cxnId="{F804C5FB-69B9-429B-9770-06A3FF25A5CE}">
      <dgm:prSet/>
      <dgm:spPr/>
      <dgm:t>
        <a:bodyPr/>
        <a:lstStyle/>
        <a:p>
          <a:endParaRPr lang="en-US"/>
        </a:p>
      </dgm:t>
    </dgm:pt>
    <dgm:pt modelId="{02770882-FD62-4A38-8A11-B088E4AB95DD}">
      <dgm:prSet phldrT="[Text]"/>
      <dgm:spPr/>
      <dgm:t>
        <a:bodyPr/>
        <a:lstStyle/>
        <a:p>
          <a:r>
            <a:rPr lang="en-US"/>
            <a:t>Trigger Execution</a:t>
          </a:r>
        </a:p>
      </dgm:t>
    </dgm:pt>
    <dgm:pt modelId="{0D3BD3C1-7ED7-48BA-8535-97768DCE4233}" type="parTrans" cxnId="{6B796BD5-30C3-4727-91AD-001DA68946D0}">
      <dgm:prSet/>
      <dgm:spPr/>
      <dgm:t>
        <a:bodyPr/>
        <a:lstStyle/>
        <a:p>
          <a:endParaRPr lang="en-US"/>
        </a:p>
      </dgm:t>
    </dgm:pt>
    <dgm:pt modelId="{C07F2E52-3651-42B1-8C46-CABE280A664B}" type="sibTrans" cxnId="{6B796BD5-30C3-4727-91AD-001DA68946D0}">
      <dgm:prSet/>
      <dgm:spPr/>
      <dgm:t>
        <a:bodyPr/>
        <a:lstStyle/>
        <a:p>
          <a:endParaRPr lang="en-US"/>
        </a:p>
      </dgm:t>
    </dgm:pt>
    <dgm:pt modelId="{24D1A781-B18A-4D9E-A4DE-6E9A19A7CB20}">
      <dgm:prSet phldrT="[Text]"/>
      <dgm:spPr/>
      <dgm:t>
        <a:bodyPr/>
        <a:lstStyle/>
        <a:p>
          <a:r>
            <a:rPr lang="en-US"/>
            <a:t>Store Output</a:t>
          </a:r>
        </a:p>
      </dgm:t>
    </dgm:pt>
    <dgm:pt modelId="{95130C6E-A410-4E68-82F2-D2D891BE711D}" type="parTrans" cxnId="{ECA2A831-F07D-485E-9E25-533BCEC18BF6}">
      <dgm:prSet/>
      <dgm:spPr/>
      <dgm:t>
        <a:bodyPr/>
        <a:lstStyle/>
        <a:p>
          <a:endParaRPr lang="en-US"/>
        </a:p>
      </dgm:t>
    </dgm:pt>
    <dgm:pt modelId="{39960D40-79D6-4AE2-B0CB-898D1075CC60}" type="sibTrans" cxnId="{ECA2A831-F07D-485E-9E25-533BCEC18BF6}">
      <dgm:prSet/>
      <dgm:spPr/>
      <dgm:t>
        <a:bodyPr/>
        <a:lstStyle/>
        <a:p>
          <a:endParaRPr lang="en-US"/>
        </a:p>
      </dgm:t>
    </dgm:pt>
    <dgm:pt modelId="{9D5D56C4-8E42-43D6-B0C3-B7E8DD1165ED}" type="pres">
      <dgm:prSet presAssocID="{A0075BF3-4599-46F5-A15A-38710AC3E8A9}" presName="Name0" presStyleCnt="0">
        <dgm:presLayoutVars>
          <dgm:dir/>
          <dgm:resizeHandles val="exact"/>
        </dgm:presLayoutVars>
      </dgm:prSet>
      <dgm:spPr/>
    </dgm:pt>
    <dgm:pt modelId="{A7BEFD9A-7C64-420B-BEBC-F2751FEF4996}" type="pres">
      <dgm:prSet presAssocID="{6FB250FE-ADF4-4105-AA0B-FA42EE9A619F}" presName="node" presStyleLbl="node1" presStyleIdx="0" presStyleCnt="4">
        <dgm:presLayoutVars>
          <dgm:bulletEnabled val="1"/>
        </dgm:presLayoutVars>
      </dgm:prSet>
      <dgm:spPr/>
    </dgm:pt>
    <dgm:pt modelId="{BE5AC323-9B73-4F32-867E-BA53BC0445A2}" type="pres">
      <dgm:prSet presAssocID="{3A29C294-315F-4EFB-8E7C-471CE81F7890}" presName="sibTrans" presStyleLbl="sibTrans2D1" presStyleIdx="0" presStyleCnt="3"/>
      <dgm:spPr/>
    </dgm:pt>
    <dgm:pt modelId="{6DDC5DD5-956D-49D8-A00A-1283E036AF1B}" type="pres">
      <dgm:prSet presAssocID="{3A29C294-315F-4EFB-8E7C-471CE81F7890}" presName="connectorText" presStyleLbl="sibTrans2D1" presStyleIdx="0" presStyleCnt="3"/>
      <dgm:spPr/>
    </dgm:pt>
    <dgm:pt modelId="{D15D3ED6-45EE-4627-AFC7-EC5BE4CEE9AE}" type="pres">
      <dgm:prSet presAssocID="{A929223A-6678-484D-84EF-271499B82E37}" presName="node" presStyleLbl="node1" presStyleIdx="1" presStyleCnt="4">
        <dgm:presLayoutVars>
          <dgm:bulletEnabled val="1"/>
        </dgm:presLayoutVars>
      </dgm:prSet>
      <dgm:spPr/>
    </dgm:pt>
    <dgm:pt modelId="{432BF96D-7A93-4514-8016-6B5EBA9DE9E5}" type="pres">
      <dgm:prSet presAssocID="{BA656BA3-7146-4079-A2A8-BBEAFCB9D17A}" presName="sibTrans" presStyleLbl="sibTrans2D1" presStyleIdx="1" presStyleCnt="3"/>
      <dgm:spPr/>
    </dgm:pt>
    <dgm:pt modelId="{11B0EC2F-6544-49EC-B052-E84766A50D85}" type="pres">
      <dgm:prSet presAssocID="{BA656BA3-7146-4079-A2A8-BBEAFCB9D17A}" presName="connectorText" presStyleLbl="sibTrans2D1" presStyleIdx="1" presStyleCnt="3"/>
      <dgm:spPr/>
    </dgm:pt>
    <dgm:pt modelId="{22D3F70E-8612-47FD-825A-2813E5C00E30}" type="pres">
      <dgm:prSet presAssocID="{02770882-FD62-4A38-8A11-B088E4AB95DD}" presName="node" presStyleLbl="node1" presStyleIdx="2" presStyleCnt="4">
        <dgm:presLayoutVars>
          <dgm:bulletEnabled val="1"/>
        </dgm:presLayoutVars>
      </dgm:prSet>
      <dgm:spPr/>
    </dgm:pt>
    <dgm:pt modelId="{5407E680-D5D0-4F70-A9A0-6141A7E3D503}" type="pres">
      <dgm:prSet presAssocID="{C07F2E52-3651-42B1-8C46-CABE280A664B}" presName="sibTrans" presStyleLbl="sibTrans2D1" presStyleIdx="2" presStyleCnt="3"/>
      <dgm:spPr/>
    </dgm:pt>
    <dgm:pt modelId="{B0C54D5C-AF29-48EB-8239-800D5BBED830}" type="pres">
      <dgm:prSet presAssocID="{C07F2E52-3651-42B1-8C46-CABE280A664B}" presName="connectorText" presStyleLbl="sibTrans2D1" presStyleIdx="2" presStyleCnt="3"/>
      <dgm:spPr/>
    </dgm:pt>
    <dgm:pt modelId="{1D4A64FC-F62F-47CF-B92B-C6051FBB3082}" type="pres">
      <dgm:prSet presAssocID="{24D1A781-B18A-4D9E-A4DE-6E9A19A7CB20}" presName="node" presStyleLbl="node1" presStyleIdx="3" presStyleCnt="4">
        <dgm:presLayoutVars>
          <dgm:bulletEnabled val="1"/>
        </dgm:presLayoutVars>
      </dgm:prSet>
      <dgm:spPr/>
    </dgm:pt>
  </dgm:ptLst>
  <dgm:cxnLst>
    <dgm:cxn modelId="{836E2B09-397D-46CF-8265-6BC30CC98A4F}" type="presOf" srcId="{A929223A-6678-484D-84EF-271499B82E37}" destId="{D15D3ED6-45EE-4627-AFC7-EC5BE4CEE9AE}" srcOrd="0" destOrd="0" presId="urn:microsoft.com/office/officeart/2005/8/layout/process1"/>
    <dgm:cxn modelId="{7303E412-B246-4767-918E-ABED2A32DDEC}" type="presOf" srcId="{C07F2E52-3651-42B1-8C46-CABE280A664B}" destId="{B0C54D5C-AF29-48EB-8239-800D5BBED830}" srcOrd="1" destOrd="0" presId="urn:microsoft.com/office/officeart/2005/8/layout/process1"/>
    <dgm:cxn modelId="{FC85B62C-A636-4363-BD13-1629935C83A8}" type="presOf" srcId="{3A29C294-315F-4EFB-8E7C-471CE81F7890}" destId="{BE5AC323-9B73-4F32-867E-BA53BC0445A2}" srcOrd="0" destOrd="0" presId="urn:microsoft.com/office/officeart/2005/8/layout/process1"/>
    <dgm:cxn modelId="{ECA2A831-F07D-485E-9E25-533BCEC18BF6}" srcId="{A0075BF3-4599-46F5-A15A-38710AC3E8A9}" destId="{24D1A781-B18A-4D9E-A4DE-6E9A19A7CB20}" srcOrd="3" destOrd="0" parTransId="{95130C6E-A410-4E68-82F2-D2D891BE711D}" sibTransId="{39960D40-79D6-4AE2-B0CB-898D1075CC60}"/>
    <dgm:cxn modelId="{5A997832-85F8-4E7A-B4C8-1D6B48515077}" type="presOf" srcId="{A0075BF3-4599-46F5-A15A-38710AC3E8A9}" destId="{9D5D56C4-8E42-43D6-B0C3-B7E8DD1165ED}" srcOrd="0" destOrd="0" presId="urn:microsoft.com/office/officeart/2005/8/layout/process1"/>
    <dgm:cxn modelId="{0C637862-F32F-44A0-AD34-87162D3E8DA8}" type="presOf" srcId="{BA656BA3-7146-4079-A2A8-BBEAFCB9D17A}" destId="{432BF96D-7A93-4514-8016-6B5EBA9DE9E5}" srcOrd="0" destOrd="0" presId="urn:microsoft.com/office/officeart/2005/8/layout/process1"/>
    <dgm:cxn modelId="{B934B447-FC0C-4C00-AE40-8730784DD6CF}" srcId="{A0075BF3-4599-46F5-A15A-38710AC3E8A9}" destId="{6FB250FE-ADF4-4105-AA0B-FA42EE9A619F}" srcOrd="0" destOrd="0" parTransId="{AFA55695-1C22-4B6E-A574-01B03AACB3AA}" sibTransId="{3A29C294-315F-4EFB-8E7C-471CE81F7890}"/>
    <dgm:cxn modelId="{3546736A-A5DF-4F70-B64F-2E7E35B7975D}" type="presOf" srcId="{C07F2E52-3651-42B1-8C46-CABE280A664B}" destId="{5407E680-D5D0-4F70-A9A0-6141A7E3D503}" srcOrd="0" destOrd="0" presId="urn:microsoft.com/office/officeart/2005/8/layout/process1"/>
    <dgm:cxn modelId="{958ED66A-DC03-498E-8940-17DBE7D3596B}" type="presOf" srcId="{3A29C294-315F-4EFB-8E7C-471CE81F7890}" destId="{6DDC5DD5-956D-49D8-A00A-1283E036AF1B}" srcOrd="1" destOrd="0" presId="urn:microsoft.com/office/officeart/2005/8/layout/process1"/>
    <dgm:cxn modelId="{8C2A1183-CDA1-400C-8FF4-211EB163897C}" type="presOf" srcId="{02770882-FD62-4A38-8A11-B088E4AB95DD}" destId="{22D3F70E-8612-47FD-825A-2813E5C00E30}" srcOrd="0" destOrd="0" presId="urn:microsoft.com/office/officeart/2005/8/layout/process1"/>
    <dgm:cxn modelId="{45C917BC-F774-4A06-BAA7-1417D529F919}" type="presOf" srcId="{24D1A781-B18A-4D9E-A4DE-6E9A19A7CB20}" destId="{1D4A64FC-F62F-47CF-B92B-C6051FBB3082}" srcOrd="0" destOrd="0" presId="urn:microsoft.com/office/officeart/2005/8/layout/process1"/>
    <dgm:cxn modelId="{93E9B0CF-324A-4A58-A79A-A5967144C810}" type="presOf" srcId="{6FB250FE-ADF4-4105-AA0B-FA42EE9A619F}" destId="{A7BEFD9A-7C64-420B-BEBC-F2751FEF4996}" srcOrd="0" destOrd="0" presId="urn:microsoft.com/office/officeart/2005/8/layout/process1"/>
    <dgm:cxn modelId="{6B796BD5-30C3-4727-91AD-001DA68946D0}" srcId="{A0075BF3-4599-46F5-A15A-38710AC3E8A9}" destId="{02770882-FD62-4A38-8A11-B088E4AB95DD}" srcOrd="2" destOrd="0" parTransId="{0D3BD3C1-7ED7-48BA-8535-97768DCE4233}" sibTransId="{C07F2E52-3651-42B1-8C46-CABE280A664B}"/>
    <dgm:cxn modelId="{187287DD-AD98-44B8-9F4C-432F3F4553E9}" type="presOf" srcId="{BA656BA3-7146-4079-A2A8-BBEAFCB9D17A}" destId="{11B0EC2F-6544-49EC-B052-E84766A50D85}" srcOrd="1" destOrd="0" presId="urn:microsoft.com/office/officeart/2005/8/layout/process1"/>
    <dgm:cxn modelId="{F804C5FB-69B9-429B-9770-06A3FF25A5CE}" srcId="{A0075BF3-4599-46F5-A15A-38710AC3E8A9}" destId="{A929223A-6678-484D-84EF-271499B82E37}" srcOrd="1" destOrd="0" parTransId="{ECB58E70-C64E-49DF-B1B8-BC982B0D6D31}" sibTransId="{BA656BA3-7146-4079-A2A8-BBEAFCB9D17A}"/>
    <dgm:cxn modelId="{A0BF346B-CC91-4EB1-827F-828D57C6416A}" type="presParOf" srcId="{9D5D56C4-8E42-43D6-B0C3-B7E8DD1165ED}" destId="{A7BEFD9A-7C64-420B-BEBC-F2751FEF4996}" srcOrd="0" destOrd="0" presId="urn:microsoft.com/office/officeart/2005/8/layout/process1"/>
    <dgm:cxn modelId="{0950D529-2ACC-4795-9587-2CBB3C63613C}" type="presParOf" srcId="{9D5D56C4-8E42-43D6-B0C3-B7E8DD1165ED}" destId="{BE5AC323-9B73-4F32-867E-BA53BC0445A2}" srcOrd="1" destOrd="0" presId="urn:microsoft.com/office/officeart/2005/8/layout/process1"/>
    <dgm:cxn modelId="{24E0EB56-121A-4FFD-83F3-08455B298931}" type="presParOf" srcId="{BE5AC323-9B73-4F32-867E-BA53BC0445A2}" destId="{6DDC5DD5-956D-49D8-A00A-1283E036AF1B}" srcOrd="0" destOrd="0" presId="urn:microsoft.com/office/officeart/2005/8/layout/process1"/>
    <dgm:cxn modelId="{A42C95C6-C26F-49C4-9AD8-56C90C2BFE7E}" type="presParOf" srcId="{9D5D56C4-8E42-43D6-B0C3-B7E8DD1165ED}" destId="{D15D3ED6-45EE-4627-AFC7-EC5BE4CEE9AE}" srcOrd="2" destOrd="0" presId="urn:microsoft.com/office/officeart/2005/8/layout/process1"/>
    <dgm:cxn modelId="{0C014A16-0A42-4B31-948F-5302A45D5129}" type="presParOf" srcId="{9D5D56C4-8E42-43D6-B0C3-B7E8DD1165ED}" destId="{432BF96D-7A93-4514-8016-6B5EBA9DE9E5}" srcOrd="3" destOrd="0" presId="urn:microsoft.com/office/officeart/2005/8/layout/process1"/>
    <dgm:cxn modelId="{05E921E4-E89A-47A3-A280-499619BFD024}" type="presParOf" srcId="{432BF96D-7A93-4514-8016-6B5EBA9DE9E5}" destId="{11B0EC2F-6544-49EC-B052-E84766A50D85}" srcOrd="0" destOrd="0" presId="urn:microsoft.com/office/officeart/2005/8/layout/process1"/>
    <dgm:cxn modelId="{AA1CFAF5-F562-484F-ADC7-E317898CED4F}" type="presParOf" srcId="{9D5D56C4-8E42-43D6-B0C3-B7E8DD1165ED}" destId="{22D3F70E-8612-47FD-825A-2813E5C00E30}" srcOrd="4" destOrd="0" presId="urn:microsoft.com/office/officeart/2005/8/layout/process1"/>
    <dgm:cxn modelId="{93D29C8D-81E1-488B-9775-13CF178365C1}" type="presParOf" srcId="{9D5D56C4-8E42-43D6-B0C3-B7E8DD1165ED}" destId="{5407E680-D5D0-4F70-A9A0-6141A7E3D503}" srcOrd="5" destOrd="0" presId="urn:microsoft.com/office/officeart/2005/8/layout/process1"/>
    <dgm:cxn modelId="{5784D3C0-9C88-49A1-B865-962EC1846247}" type="presParOf" srcId="{5407E680-D5D0-4F70-A9A0-6141A7E3D503}" destId="{B0C54D5C-AF29-48EB-8239-800D5BBED830}" srcOrd="0" destOrd="0" presId="urn:microsoft.com/office/officeart/2005/8/layout/process1"/>
    <dgm:cxn modelId="{AA5CB7F1-0E26-4F0D-8C71-2084BD16837E}" type="presParOf" srcId="{9D5D56C4-8E42-43D6-B0C3-B7E8DD1165ED}" destId="{1D4A64FC-F62F-47CF-B92B-C6051FBB308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D85BE6-1A38-4DCE-9EBE-C47F3FAE793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A006CE-0189-44FB-97A5-878BA373ED55}">
      <dgm:prSet/>
      <dgm:spPr/>
      <dgm:t>
        <a:bodyPr/>
        <a:lstStyle/>
        <a:p>
          <a:pPr algn="ctr"/>
          <a:r>
            <a:rPr lang="en-US"/>
            <a:t>Version Control</a:t>
          </a:r>
        </a:p>
      </dgm:t>
    </dgm:pt>
    <dgm:pt modelId="{E9B846D7-89A9-446F-8A54-E61946B22D3A}" type="parTrans" cxnId="{68ADFD8B-C79A-427E-83AD-702E7950A121}">
      <dgm:prSet/>
      <dgm:spPr/>
      <dgm:t>
        <a:bodyPr/>
        <a:lstStyle/>
        <a:p>
          <a:endParaRPr lang="en-US"/>
        </a:p>
      </dgm:t>
    </dgm:pt>
    <dgm:pt modelId="{FD7D28D8-7DA0-4CCF-8B66-C719C8FED70C}" type="sibTrans" cxnId="{68ADFD8B-C79A-427E-83AD-702E7950A121}">
      <dgm:prSet/>
      <dgm:spPr/>
      <dgm:t>
        <a:bodyPr/>
        <a:lstStyle/>
        <a:p>
          <a:endParaRPr lang="en-US"/>
        </a:p>
      </dgm:t>
    </dgm:pt>
    <dgm:pt modelId="{B844DD6B-3A48-407F-A6E9-E2A823A8E13A}">
      <dgm:prSet/>
      <dgm:spPr/>
      <dgm:t>
        <a:bodyPr/>
        <a:lstStyle/>
        <a:p>
          <a:pPr algn="ctr"/>
          <a:r>
            <a:rPr lang="en-US"/>
            <a:t>Unattended Execution</a:t>
          </a:r>
        </a:p>
      </dgm:t>
    </dgm:pt>
    <dgm:pt modelId="{F2E66E4D-94BC-4A5F-88B1-60D52F41E2B5}" type="parTrans" cxnId="{20E16AC4-0B4A-4BF8-909B-EB4C81630040}">
      <dgm:prSet/>
      <dgm:spPr/>
      <dgm:t>
        <a:bodyPr/>
        <a:lstStyle/>
        <a:p>
          <a:endParaRPr lang="en-US"/>
        </a:p>
      </dgm:t>
    </dgm:pt>
    <dgm:pt modelId="{C58E3CE0-BDF0-47CF-9241-BB9F13AF9506}" type="sibTrans" cxnId="{20E16AC4-0B4A-4BF8-909B-EB4C81630040}">
      <dgm:prSet/>
      <dgm:spPr/>
      <dgm:t>
        <a:bodyPr/>
        <a:lstStyle/>
        <a:p>
          <a:endParaRPr lang="en-US"/>
        </a:p>
      </dgm:t>
    </dgm:pt>
    <dgm:pt modelId="{AB211A70-832E-47A2-8F7C-057F93D08D81}">
      <dgm:prSet/>
      <dgm:spPr/>
      <dgm:t>
        <a:bodyPr/>
        <a:lstStyle/>
        <a:p>
          <a:pPr algn="ctr"/>
          <a:r>
            <a:rPr lang="en-US"/>
            <a:t>Execution Options</a:t>
          </a:r>
        </a:p>
      </dgm:t>
    </dgm:pt>
    <dgm:pt modelId="{7A90FBDB-2AE0-49E8-A285-B3CB53C797E3}" type="parTrans" cxnId="{BD9F8616-5994-4F67-B951-8DD0A57391AB}">
      <dgm:prSet/>
      <dgm:spPr/>
      <dgm:t>
        <a:bodyPr/>
        <a:lstStyle/>
        <a:p>
          <a:endParaRPr lang="en-US"/>
        </a:p>
      </dgm:t>
    </dgm:pt>
    <dgm:pt modelId="{3DCC3934-4500-4A5B-8C51-AAAFAA64B859}" type="sibTrans" cxnId="{BD9F8616-5994-4F67-B951-8DD0A57391AB}">
      <dgm:prSet/>
      <dgm:spPr/>
      <dgm:t>
        <a:bodyPr/>
        <a:lstStyle/>
        <a:p>
          <a:endParaRPr lang="en-US"/>
        </a:p>
      </dgm:t>
    </dgm:pt>
    <dgm:pt modelId="{81147CD1-C165-456B-BF14-729D50A2F52A}" type="pres">
      <dgm:prSet presAssocID="{0ED85BE6-1A38-4DCE-9EBE-C47F3FAE793E}" presName="linear" presStyleCnt="0">
        <dgm:presLayoutVars>
          <dgm:animLvl val="lvl"/>
          <dgm:resizeHandles val="exact"/>
        </dgm:presLayoutVars>
      </dgm:prSet>
      <dgm:spPr/>
    </dgm:pt>
    <dgm:pt modelId="{51F56888-5DCF-4CBC-A9F3-D384A3FB530D}" type="pres">
      <dgm:prSet presAssocID="{66A006CE-0189-44FB-97A5-878BA373ED55}" presName="parentText" presStyleLbl="node1" presStyleIdx="0" presStyleCnt="3" custLinFactNeighborY="-12970">
        <dgm:presLayoutVars>
          <dgm:chMax val="0"/>
          <dgm:bulletEnabled val="1"/>
        </dgm:presLayoutVars>
      </dgm:prSet>
      <dgm:spPr/>
    </dgm:pt>
    <dgm:pt modelId="{11DD54AC-9326-43B6-BD2E-488EA6F105E1}" type="pres">
      <dgm:prSet presAssocID="{FD7D28D8-7DA0-4CCF-8B66-C719C8FED70C}" presName="spacer" presStyleCnt="0"/>
      <dgm:spPr/>
    </dgm:pt>
    <dgm:pt modelId="{3E6F1AAC-8F30-4374-BA1D-4469DA85307A}" type="pres">
      <dgm:prSet presAssocID="{B844DD6B-3A48-407F-A6E9-E2A823A8E13A}" presName="parentText" presStyleLbl="node1" presStyleIdx="1" presStyleCnt="3">
        <dgm:presLayoutVars>
          <dgm:chMax val="0"/>
          <dgm:bulletEnabled val="1"/>
        </dgm:presLayoutVars>
      </dgm:prSet>
      <dgm:spPr/>
    </dgm:pt>
    <dgm:pt modelId="{AFE58D23-781A-4AC5-948E-E78510CA1CDA}" type="pres">
      <dgm:prSet presAssocID="{C58E3CE0-BDF0-47CF-9241-BB9F13AF9506}" presName="spacer" presStyleCnt="0"/>
      <dgm:spPr/>
    </dgm:pt>
    <dgm:pt modelId="{6D4A46EB-D2D9-4133-981F-A62F2C82D52B}" type="pres">
      <dgm:prSet presAssocID="{AB211A70-832E-47A2-8F7C-057F93D08D81}" presName="parentText" presStyleLbl="node1" presStyleIdx="2" presStyleCnt="3">
        <dgm:presLayoutVars>
          <dgm:chMax val="0"/>
          <dgm:bulletEnabled val="1"/>
        </dgm:presLayoutVars>
      </dgm:prSet>
      <dgm:spPr/>
    </dgm:pt>
  </dgm:ptLst>
  <dgm:cxnLst>
    <dgm:cxn modelId="{BD9F8616-5994-4F67-B951-8DD0A57391AB}" srcId="{0ED85BE6-1A38-4DCE-9EBE-C47F3FAE793E}" destId="{AB211A70-832E-47A2-8F7C-057F93D08D81}" srcOrd="2" destOrd="0" parTransId="{7A90FBDB-2AE0-49E8-A285-B3CB53C797E3}" sibTransId="{3DCC3934-4500-4A5B-8C51-AAAFAA64B859}"/>
    <dgm:cxn modelId="{0DCA3A1B-15BF-4929-B7CC-B5183A4F52E3}" type="presOf" srcId="{AB211A70-832E-47A2-8F7C-057F93D08D81}" destId="{6D4A46EB-D2D9-4133-981F-A62F2C82D52B}" srcOrd="0" destOrd="0" presId="urn:microsoft.com/office/officeart/2005/8/layout/vList2"/>
    <dgm:cxn modelId="{68ADFD8B-C79A-427E-83AD-702E7950A121}" srcId="{0ED85BE6-1A38-4DCE-9EBE-C47F3FAE793E}" destId="{66A006CE-0189-44FB-97A5-878BA373ED55}" srcOrd="0" destOrd="0" parTransId="{E9B846D7-89A9-446F-8A54-E61946B22D3A}" sibTransId="{FD7D28D8-7DA0-4CCF-8B66-C719C8FED70C}"/>
    <dgm:cxn modelId="{8D16038D-66D9-4F9E-BD2D-2484F2B7AD98}" type="presOf" srcId="{66A006CE-0189-44FB-97A5-878BA373ED55}" destId="{51F56888-5DCF-4CBC-A9F3-D384A3FB530D}" srcOrd="0" destOrd="0" presId="urn:microsoft.com/office/officeart/2005/8/layout/vList2"/>
    <dgm:cxn modelId="{E57ADA90-EB65-4400-B8B9-CF76F7218D8B}" type="presOf" srcId="{0ED85BE6-1A38-4DCE-9EBE-C47F3FAE793E}" destId="{81147CD1-C165-456B-BF14-729D50A2F52A}" srcOrd="0" destOrd="0" presId="urn:microsoft.com/office/officeart/2005/8/layout/vList2"/>
    <dgm:cxn modelId="{20E16AC4-0B4A-4BF8-909B-EB4C81630040}" srcId="{0ED85BE6-1A38-4DCE-9EBE-C47F3FAE793E}" destId="{B844DD6B-3A48-407F-A6E9-E2A823A8E13A}" srcOrd="1" destOrd="0" parTransId="{F2E66E4D-94BC-4A5F-88B1-60D52F41E2B5}" sibTransId="{C58E3CE0-BDF0-47CF-9241-BB9F13AF9506}"/>
    <dgm:cxn modelId="{AB6BBEEC-5264-4CE0-B5DA-909473731EF6}" type="presOf" srcId="{B844DD6B-3A48-407F-A6E9-E2A823A8E13A}" destId="{3E6F1AAC-8F30-4374-BA1D-4469DA85307A}" srcOrd="0" destOrd="0" presId="urn:microsoft.com/office/officeart/2005/8/layout/vList2"/>
    <dgm:cxn modelId="{8BBB068F-12DC-4074-A91F-B79510FCCFA9}" type="presParOf" srcId="{81147CD1-C165-456B-BF14-729D50A2F52A}" destId="{51F56888-5DCF-4CBC-A9F3-D384A3FB530D}" srcOrd="0" destOrd="0" presId="urn:microsoft.com/office/officeart/2005/8/layout/vList2"/>
    <dgm:cxn modelId="{AA965F91-5FB2-404A-980D-4A44E357939C}" type="presParOf" srcId="{81147CD1-C165-456B-BF14-729D50A2F52A}" destId="{11DD54AC-9326-43B6-BD2E-488EA6F105E1}" srcOrd="1" destOrd="0" presId="urn:microsoft.com/office/officeart/2005/8/layout/vList2"/>
    <dgm:cxn modelId="{B7FFC608-AD2D-4A55-931E-0EDF0BA44184}" type="presParOf" srcId="{81147CD1-C165-456B-BF14-729D50A2F52A}" destId="{3E6F1AAC-8F30-4374-BA1D-4469DA85307A}" srcOrd="2" destOrd="0" presId="urn:microsoft.com/office/officeart/2005/8/layout/vList2"/>
    <dgm:cxn modelId="{9477C45B-C299-4744-B298-9AA809192786}" type="presParOf" srcId="{81147CD1-C165-456B-BF14-729D50A2F52A}" destId="{AFE58D23-781A-4AC5-948E-E78510CA1CDA}" srcOrd="3" destOrd="0" presId="urn:microsoft.com/office/officeart/2005/8/layout/vList2"/>
    <dgm:cxn modelId="{EC9451EA-9DA6-48B2-983C-450FC3B6D80F}" type="presParOf" srcId="{81147CD1-C165-456B-BF14-729D50A2F52A}" destId="{6D4A46EB-D2D9-4133-981F-A62F2C82D52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5748DF-78F2-46FE-B7F9-F3160AEB05A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27BC4B1-BFDB-41EB-BDDA-6C8D6924744D}">
      <dgm:prSet/>
      <dgm:spPr>
        <a:solidFill>
          <a:schemeClr val="accent3">
            <a:lumMod val="75000"/>
          </a:schemeClr>
        </a:solidFill>
      </dgm:spPr>
      <dgm:t>
        <a:bodyPr/>
        <a:lstStyle/>
        <a:p>
          <a:r>
            <a:rPr lang="en-US"/>
            <a:t>Scheduled - daily health checks, watch lists</a:t>
          </a:r>
        </a:p>
      </dgm:t>
    </dgm:pt>
    <dgm:pt modelId="{58C2BFB1-3071-418E-A22D-33D945257AA1}" type="parTrans" cxnId="{B06204F0-EB8C-4D3C-8AA8-8AC51BC98AB9}">
      <dgm:prSet/>
      <dgm:spPr/>
      <dgm:t>
        <a:bodyPr/>
        <a:lstStyle/>
        <a:p>
          <a:endParaRPr lang="en-US"/>
        </a:p>
      </dgm:t>
    </dgm:pt>
    <dgm:pt modelId="{24E96F7A-6669-4B13-9846-FFEEAE4D1D4E}" type="sibTrans" cxnId="{B06204F0-EB8C-4D3C-8AA8-8AC51BC98AB9}">
      <dgm:prSet/>
      <dgm:spPr/>
      <dgm:t>
        <a:bodyPr/>
        <a:lstStyle/>
        <a:p>
          <a:endParaRPr lang="en-US"/>
        </a:p>
      </dgm:t>
    </dgm:pt>
    <dgm:pt modelId="{FF0ABF90-72B1-4046-974B-098EC8BEEE53}">
      <dgm:prSet/>
      <dgm:spPr/>
      <dgm:t>
        <a:bodyPr/>
        <a:lstStyle/>
        <a:p>
          <a:r>
            <a:rPr lang="en-US"/>
            <a:t>On demand - investigation/analysis tasks</a:t>
          </a:r>
        </a:p>
      </dgm:t>
    </dgm:pt>
    <dgm:pt modelId="{BF098822-3943-4F6E-9293-8CDA4093D513}" type="parTrans" cxnId="{C7C78985-B769-4298-B839-E97A2B93A291}">
      <dgm:prSet/>
      <dgm:spPr/>
      <dgm:t>
        <a:bodyPr/>
        <a:lstStyle/>
        <a:p>
          <a:endParaRPr lang="en-US"/>
        </a:p>
      </dgm:t>
    </dgm:pt>
    <dgm:pt modelId="{BB55AA90-D0DE-453E-95E7-A621DBF31F8F}" type="sibTrans" cxnId="{C7C78985-B769-4298-B839-E97A2B93A291}">
      <dgm:prSet/>
      <dgm:spPr/>
      <dgm:t>
        <a:bodyPr/>
        <a:lstStyle/>
        <a:p>
          <a:endParaRPr lang="en-US"/>
        </a:p>
      </dgm:t>
    </dgm:pt>
    <dgm:pt modelId="{BAE63137-FD31-4261-84B0-EF0BF858C759}">
      <dgm:prSet/>
      <dgm:spPr>
        <a:solidFill>
          <a:schemeClr val="accent2">
            <a:lumMod val="75000"/>
          </a:schemeClr>
        </a:solidFill>
      </dgm:spPr>
      <dgm:t>
        <a:bodyPr/>
        <a:lstStyle/>
        <a:p>
          <a:r>
            <a:rPr lang="en-US"/>
            <a:t>Event triggered - incident/alert triage</a:t>
          </a:r>
        </a:p>
      </dgm:t>
    </dgm:pt>
    <dgm:pt modelId="{CD7FBC7C-B169-4CA1-9111-B4B9B5ABC146}" type="parTrans" cxnId="{FAEF5D2B-4E7F-4426-B65C-634F6EAA23A8}">
      <dgm:prSet/>
      <dgm:spPr/>
      <dgm:t>
        <a:bodyPr/>
        <a:lstStyle/>
        <a:p>
          <a:endParaRPr lang="en-US"/>
        </a:p>
      </dgm:t>
    </dgm:pt>
    <dgm:pt modelId="{052BB50E-10FA-44D8-B291-8C3FC417E98C}" type="sibTrans" cxnId="{FAEF5D2B-4E7F-4426-B65C-634F6EAA23A8}">
      <dgm:prSet/>
      <dgm:spPr/>
      <dgm:t>
        <a:bodyPr/>
        <a:lstStyle/>
        <a:p>
          <a:endParaRPr lang="en-US"/>
        </a:p>
      </dgm:t>
    </dgm:pt>
    <dgm:pt modelId="{4E2EE421-6BC5-4514-9D93-DCACDC49D64D}">
      <dgm:prSet/>
      <dgm:spPr/>
      <dgm:t>
        <a:bodyPr/>
        <a:lstStyle/>
        <a:p>
          <a:pPr algn="r"/>
          <a:r>
            <a:rPr lang="en-US"/>
            <a:t>You may need </a:t>
          </a:r>
          <a:r>
            <a:rPr lang="en-US" b="1"/>
            <a:t>all</a:t>
          </a:r>
          <a:r>
            <a:rPr lang="en-US"/>
            <a:t> of these</a:t>
          </a:r>
        </a:p>
      </dgm:t>
    </dgm:pt>
    <dgm:pt modelId="{490F4D9B-6DAE-44F4-90F5-E1C2B8ED4736}" type="parTrans" cxnId="{8A91FF1A-3611-482C-8ED8-4241DDF328F8}">
      <dgm:prSet/>
      <dgm:spPr/>
      <dgm:t>
        <a:bodyPr/>
        <a:lstStyle/>
        <a:p>
          <a:endParaRPr lang="en-US"/>
        </a:p>
      </dgm:t>
    </dgm:pt>
    <dgm:pt modelId="{393E8C3C-C636-49D8-BA78-775A5D24561F}" type="sibTrans" cxnId="{8A91FF1A-3611-482C-8ED8-4241DDF328F8}">
      <dgm:prSet/>
      <dgm:spPr/>
      <dgm:t>
        <a:bodyPr/>
        <a:lstStyle/>
        <a:p>
          <a:endParaRPr lang="en-US"/>
        </a:p>
      </dgm:t>
    </dgm:pt>
    <dgm:pt modelId="{3A7BE967-626C-4414-8359-A692699F9D15}" type="pres">
      <dgm:prSet presAssocID="{DA5748DF-78F2-46FE-B7F9-F3160AEB05A9}" presName="linear" presStyleCnt="0">
        <dgm:presLayoutVars>
          <dgm:animLvl val="lvl"/>
          <dgm:resizeHandles val="exact"/>
        </dgm:presLayoutVars>
      </dgm:prSet>
      <dgm:spPr/>
    </dgm:pt>
    <dgm:pt modelId="{B3468186-BC47-48A2-9452-48A9722E85C5}" type="pres">
      <dgm:prSet presAssocID="{B27BC4B1-BFDB-41EB-BDDA-6C8D6924744D}" presName="parentText" presStyleLbl="node1" presStyleIdx="0" presStyleCnt="4">
        <dgm:presLayoutVars>
          <dgm:chMax val="0"/>
          <dgm:bulletEnabled val="1"/>
        </dgm:presLayoutVars>
      </dgm:prSet>
      <dgm:spPr/>
    </dgm:pt>
    <dgm:pt modelId="{C0988444-D898-4B4A-B156-6DF07C52A266}" type="pres">
      <dgm:prSet presAssocID="{24E96F7A-6669-4B13-9846-FFEEAE4D1D4E}" presName="spacer" presStyleCnt="0"/>
      <dgm:spPr/>
    </dgm:pt>
    <dgm:pt modelId="{1BDB2019-4A44-4629-BD4A-883C5961942D}" type="pres">
      <dgm:prSet presAssocID="{FF0ABF90-72B1-4046-974B-098EC8BEEE53}" presName="parentText" presStyleLbl="node1" presStyleIdx="1" presStyleCnt="4">
        <dgm:presLayoutVars>
          <dgm:chMax val="0"/>
          <dgm:bulletEnabled val="1"/>
        </dgm:presLayoutVars>
      </dgm:prSet>
      <dgm:spPr/>
    </dgm:pt>
    <dgm:pt modelId="{6E25CFD6-3CD1-4AA7-8BB7-9049E1DD34A9}" type="pres">
      <dgm:prSet presAssocID="{BB55AA90-D0DE-453E-95E7-A621DBF31F8F}" presName="spacer" presStyleCnt="0"/>
      <dgm:spPr/>
    </dgm:pt>
    <dgm:pt modelId="{AADDD133-EE94-4363-A37B-2CA3414812C8}" type="pres">
      <dgm:prSet presAssocID="{BAE63137-FD31-4261-84B0-EF0BF858C759}" presName="parentText" presStyleLbl="node1" presStyleIdx="2" presStyleCnt="4">
        <dgm:presLayoutVars>
          <dgm:chMax val="0"/>
          <dgm:bulletEnabled val="1"/>
        </dgm:presLayoutVars>
      </dgm:prSet>
      <dgm:spPr/>
    </dgm:pt>
    <dgm:pt modelId="{EB028653-39CC-4E27-87CD-1B814573072D}" type="pres">
      <dgm:prSet presAssocID="{052BB50E-10FA-44D8-B291-8C3FC417E98C}" presName="spacer" presStyleCnt="0"/>
      <dgm:spPr/>
    </dgm:pt>
    <dgm:pt modelId="{3B4614A1-EFE6-41AD-B10B-C6F32F1ADFAD}" type="pres">
      <dgm:prSet presAssocID="{4E2EE421-6BC5-4514-9D93-DCACDC49D64D}" presName="parentText" presStyleLbl="node1" presStyleIdx="3" presStyleCnt="4">
        <dgm:presLayoutVars>
          <dgm:chMax val="0"/>
          <dgm:bulletEnabled val="1"/>
        </dgm:presLayoutVars>
      </dgm:prSet>
      <dgm:spPr/>
    </dgm:pt>
  </dgm:ptLst>
  <dgm:cxnLst>
    <dgm:cxn modelId="{7525B615-2ACC-4257-AEF1-2974ED68B28C}" type="presOf" srcId="{4E2EE421-6BC5-4514-9D93-DCACDC49D64D}" destId="{3B4614A1-EFE6-41AD-B10B-C6F32F1ADFAD}" srcOrd="0" destOrd="0" presId="urn:microsoft.com/office/officeart/2005/8/layout/vList2"/>
    <dgm:cxn modelId="{2E3D9318-CE86-49B6-AE42-5C1DF324FBC2}" type="presOf" srcId="{BAE63137-FD31-4261-84B0-EF0BF858C759}" destId="{AADDD133-EE94-4363-A37B-2CA3414812C8}" srcOrd="0" destOrd="0" presId="urn:microsoft.com/office/officeart/2005/8/layout/vList2"/>
    <dgm:cxn modelId="{8A91FF1A-3611-482C-8ED8-4241DDF328F8}" srcId="{DA5748DF-78F2-46FE-B7F9-F3160AEB05A9}" destId="{4E2EE421-6BC5-4514-9D93-DCACDC49D64D}" srcOrd="3" destOrd="0" parTransId="{490F4D9B-6DAE-44F4-90F5-E1C2B8ED4736}" sibTransId="{393E8C3C-C636-49D8-BA78-775A5D24561F}"/>
    <dgm:cxn modelId="{FAEF5D2B-4E7F-4426-B65C-634F6EAA23A8}" srcId="{DA5748DF-78F2-46FE-B7F9-F3160AEB05A9}" destId="{BAE63137-FD31-4261-84B0-EF0BF858C759}" srcOrd="2" destOrd="0" parTransId="{CD7FBC7C-B169-4CA1-9111-B4B9B5ABC146}" sibTransId="{052BB50E-10FA-44D8-B291-8C3FC417E98C}"/>
    <dgm:cxn modelId="{C7C78985-B769-4298-B839-E97A2B93A291}" srcId="{DA5748DF-78F2-46FE-B7F9-F3160AEB05A9}" destId="{FF0ABF90-72B1-4046-974B-098EC8BEEE53}" srcOrd="1" destOrd="0" parTransId="{BF098822-3943-4F6E-9293-8CDA4093D513}" sibTransId="{BB55AA90-D0DE-453E-95E7-A621DBF31F8F}"/>
    <dgm:cxn modelId="{11081A8D-0BF8-4021-B40C-8668D37B159A}" type="presOf" srcId="{FF0ABF90-72B1-4046-974B-098EC8BEEE53}" destId="{1BDB2019-4A44-4629-BD4A-883C5961942D}" srcOrd="0" destOrd="0" presId="urn:microsoft.com/office/officeart/2005/8/layout/vList2"/>
    <dgm:cxn modelId="{54EEAEB3-B3F5-4E52-AB41-A57D1A079F8F}" type="presOf" srcId="{DA5748DF-78F2-46FE-B7F9-F3160AEB05A9}" destId="{3A7BE967-626C-4414-8359-A692699F9D15}" srcOrd="0" destOrd="0" presId="urn:microsoft.com/office/officeart/2005/8/layout/vList2"/>
    <dgm:cxn modelId="{129829CA-0C7F-4DFF-86E2-2F99370FBE19}" type="presOf" srcId="{B27BC4B1-BFDB-41EB-BDDA-6C8D6924744D}" destId="{B3468186-BC47-48A2-9452-48A9722E85C5}" srcOrd="0" destOrd="0" presId="urn:microsoft.com/office/officeart/2005/8/layout/vList2"/>
    <dgm:cxn modelId="{B06204F0-EB8C-4D3C-8AA8-8AC51BC98AB9}" srcId="{DA5748DF-78F2-46FE-B7F9-F3160AEB05A9}" destId="{B27BC4B1-BFDB-41EB-BDDA-6C8D6924744D}" srcOrd="0" destOrd="0" parTransId="{58C2BFB1-3071-418E-A22D-33D945257AA1}" sibTransId="{24E96F7A-6669-4B13-9846-FFEEAE4D1D4E}"/>
    <dgm:cxn modelId="{5253961C-D65C-4615-841E-1812F645CBD8}" type="presParOf" srcId="{3A7BE967-626C-4414-8359-A692699F9D15}" destId="{B3468186-BC47-48A2-9452-48A9722E85C5}" srcOrd="0" destOrd="0" presId="urn:microsoft.com/office/officeart/2005/8/layout/vList2"/>
    <dgm:cxn modelId="{1624A6E2-CCB7-4C86-9B82-2E498BD093A5}" type="presParOf" srcId="{3A7BE967-626C-4414-8359-A692699F9D15}" destId="{C0988444-D898-4B4A-B156-6DF07C52A266}" srcOrd="1" destOrd="0" presId="urn:microsoft.com/office/officeart/2005/8/layout/vList2"/>
    <dgm:cxn modelId="{0C1E91AF-996D-4437-8A23-4C38B6F5267D}" type="presParOf" srcId="{3A7BE967-626C-4414-8359-A692699F9D15}" destId="{1BDB2019-4A44-4629-BD4A-883C5961942D}" srcOrd="2" destOrd="0" presId="urn:microsoft.com/office/officeart/2005/8/layout/vList2"/>
    <dgm:cxn modelId="{8A70772F-8720-4D7D-8502-EFB2EC5E26BC}" type="presParOf" srcId="{3A7BE967-626C-4414-8359-A692699F9D15}" destId="{6E25CFD6-3CD1-4AA7-8BB7-9049E1DD34A9}" srcOrd="3" destOrd="0" presId="urn:microsoft.com/office/officeart/2005/8/layout/vList2"/>
    <dgm:cxn modelId="{338660D2-C1C4-491B-ADEC-5EA6DD3181C4}" type="presParOf" srcId="{3A7BE967-626C-4414-8359-A692699F9D15}" destId="{AADDD133-EE94-4363-A37B-2CA3414812C8}" srcOrd="4" destOrd="0" presId="urn:microsoft.com/office/officeart/2005/8/layout/vList2"/>
    <dgm:cxn modelId="{053887C2-4DFD-48F8-9677-A1C43974A031}" type="presParOf" srcId="{3A7BE967-626C-4414-8359-A692699F9D15}" destId="{EB028653-39CC-4E27-87CD-1B814573072D}" srcOrd="5" destOrd="0" presId="urn:microsoft.com/office/officeart/2005/8/layout/vList2"/>
    <dgm:cxn modelId="{D8FA0E7C-0DF6-408F-A89D-7F09D3CEE66E}" type="presParOf" srcId="{3A7BE967-626C-4414-8359-A692699F9D15}" destId="{3B4614A1-EFE6-41AD-B10B-C6F32F1ADFA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762EB6-EEF6-48D7-A367-E351189B8C4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DF2AE91-DED9-496F-9A9A-2D14798AA3E4}">
      <dgm:prSet phldrT="[Text]"/>
      <dgm:spPr/>
      <dgm:t>
        <a:bodyPr/>
        <a:lstStyle/>
        <a:p>
          <a:r>
            <a:rPr lang="en-US"/>
            <a:t>Use a cloud service</a:t>
          </a:r>
        </a:p>
      </dgm:t>
    </dgm:pt>
    <dgm:pt modelId="{2633520D-C297-4C41-A6A4-5A23CAF4B954}" type="parTrans" cxnId="{1B1ECE0B-3273-4D1D-890B-55D405ED8DA3}">
      <dgm:prSet/>
      <dgm:spPr/>
      <dgm:t>
        <a:bodyPr/>
        <a:lstStyle/>
        <a:p>
          <a:endParaRPr lang="en-US"/>
        </a:p>
      </dgm:t>
    </dgm:pt>
    <dgm:pt modelId="{A70BF4D6-BFD0-485A-9D15-D0D1566510FC}" type="sibTrans" cxnId="{1B1ECE0B-3273-4D1D-890B-55D405ED8DA3}">
      <dgm:prSet/>
      <dgm:spPr/>
      <dgm:t>
        <a:bodyPr/>
        <a:lstStyle/>
        <a:p>
          <a:endParaRPr lang="en-US"/>
        </a:p>
      </dgm:t>
    </dgm:pt>
    <dgm:pt modelId="{185A06B6-0ECF-48BA-B2BF-ECFB31C5AC34}">
      <dgm:prSet phldrT="[Text]"/>
      <dgm:spPr/>
      <dgm:t>
        <a:bodyPr/>
        <a:lstStyle/>
        <a:p>
          <a:r>
            <a:rPr lang="en-US"/>
            <a:t>Roll your own</a:t>
          </a:r>
        </a:p>
      </dgm:t>
    </dgm:pt>
    <dgm:pt modelId="{DB97C0EB-1A07-4916-8A10-2552E3884873}" type="parTrans" cxnId="{756DDEBB-8E34-481A-88A0-9B04F06C6849}">
      <dgm:prSet/>
      <dgm:spPr/>
      <dgm:t>
        <a:bodyPr/>
        <a:lstStyle/>
        <a:p>
          <a:endParaRPr lang="en-US"/>
        </a:p>
      </dgm:t>
    </dgm:pt>
    <dgm:pt modelId="{309CDB6C-F6AB-4360-A036-495828764C3A}" type="sibTrans" cxnId="{756DDEBB-8E34-481A-88A0-9B04F06C6849}">
      <dgm:prSet/>
      <dgm:spPr/>
      <dgm:t>
        <a:bodyPr/>
        <a:lstStyle/>
        <a:p>
          <a:endParaRPr lang="en-US"/>
        </a:p>
      </dgm:t>
    </dgm:pt>
    <dgm:pt modelId="{BB493E63-3237-4A99-BE82-9FAC32AD07DD}">
      <dgm:prSet phldrT="[Text]"/>
      <dgm:spPr/>
      <dgm:t>
        <a:bodyPr/>
        <a:lstStyle/>
        <a:p>
          <a:r>
            <a:rPr lang="en-US"/>
            <a:t>Build a trigger API</a:t>
          </a:r>
        </a:p>
      </dgm:t>
    </dgm:pt>
    <dgm:pt modelId="{ED501AE0-C97D-417A-B0A3-1D19EA9E1A4F}" type="parTrans" cxnId="{EE08BC0C-40E8-4B79-9500-C139BB8EDFA4}">
      <dgm:prSet/>
      <dgm:spPr/>
      <dgm:t>
        <a:bodyPr/>
        <a:lstStyle/>
        <a:p>
          <a:endParaRPr lang="en-US"/>
        </a:p>
      </dgm:t>
    </dgm:pt>
    <dgm:pt modelId="{5A3EF0BA-CCB5-413A-B29A-5F7373C92749}" type="sibTrans" cxnId="{EE08BC0C-40E8-4B79-9500-C139BB8EDFA4}">
      <dgm:prSet/>
      <dgm:spPr/>
      <dgm:t>
        <a:bodyPr/>
        <a:lstStyle/>
        <a:p>
          <a:endParaRPr lang="en-US"/>
        </a:p>
      </dgm:t>
    </dgm:pt>
    <dgm:pt modelId="{53054E5A-2AFD-464D-992E-7FABA4CFF1C6}">
      <dgm:prSet phldrT="[Text]"/>
      <dgm:spPr/>
      <dgm:t>
        <a:bodyPr/>
        <a:lstStyle/>
        <a:p>
          <a:r>
            <a:rPr lang="en-US"/>
            <a:t>Databricks, Azure Synapse, </a:t>
          </a:r>
          <a:r>
            <a:rPr lang="en-US" err="1"/>
            <a:t>Sagemaker</a:t>
          </a:r>
          <a:r>
            <a:rPr lang="en-US"/>
            <a:t>, etc.</a:t>
          </a:r>
        </a:p>
      </dgm:t>
    </dgm:pt>
    <dgm:pt modelId="{DD15A5EF-07BA-401A-B988-F86AFB9649A1}" type="parTrans" cxnId="{06574BFD-87A7-4C21-BB84-D1F73F9B9B20}">
      <dgm:prSet/>
      <dgm:spPr/>
      <dgm:t>
        <a:bodyPr/>
        <a:lstStyle/>
        <a:p>
          <a:endParaRPr lang="en-US"/>
        </a:p>
      </dgm:t>
    </dgm:pt>
    <dgm:pt modelId="{77EC3F04-1EB4-4545-AEA5-D1CB8CCD4137}" type="sibTrans" cxnId="{06574BFD-87A7-4C21-BB84-D1F73F9B9B20}">
      <dgm:prSet/>
      <dgm:spPr/>
      <dgm:t>
        <a:bodyPr/>
        <a:lstStyle/>
        <a:p>
          <a:endParaRPr lang="en-US"/>
        </a:p>
      </dgm:t>
    </dgm:pt>
    <dgm:pt modelId="{E94EC3F7-F125-4A79-96E4-6F3421EDFD89}">
      <dgm:prSet phldrT="[Text]"/>
      <dgm:spPr/>
      <dgm:t>
        <a:bodyPr/>
        <a:lstStyle/>
        <a:p>
          <a:r>
            <a:rPr lang="en-US"/>
            <a:t>Cron/Windows  job – schedule</a:t>
          </a:r>
        </a:p>
      </dgm:t>
    </dgm:pt>
    <dgm:pt modelId="{D694E3EC-0371-4150-9136-29F6F419E570}" type="parTrans" cxnId="{A9CB3445-4755-4DDD-84EE-090C44C0141C}">
      <dgm:prSet/>
      <dgm:spPr/>
      <dgm:t>
        <a:bodyPr/>
        <a:lstStyle/>
        <a:p>
          <a:endParaRPr lang="en-US"/>
        </a:p>
      </dgm:t>
    </dgm:pt>
    <dgm:pt modelId="{C75053EE-86DB-4F93-B84E-EA624BCE4047}" type="sibTrans" cxnId="{A9CB3445-4755-4DDD-84EE-090C44C0141C}">
      <dgm:prSet/>
      <dgm:spPr/>
      <dgm:t>
        <a:bodyPr/>
        <a:lstStyle/>
        <a:p>
          <a:endParaRPr lang="en-US"/>
        </a:p>
      </dgm:t>
    </dgm:pt>
    <dgm:pt modelId="{CD90DC91-3BAB-4D4D-A55C-033D844BA5C1}">
      <dgm:prSet phldrT="[Text]"/>
      <dgm:spPr/>
      <dgm:t>
        <a:bodyPr/>
        <a:lstStyle/>
        <a:p>
          <a:r>
            <a:rPr lang="en-US"/>
            <a:t>HTTP endpoint</a:t>
          </a:r>
        </a:p>
      </dgm:t>
    </dgm:pt>
    <dgm:pt modelId="{26C5C7C9-0ACF-45AF-8C35-DD0C755D0C4D}" type="parTrans" cxnId="{6B4237C3-CAB7-4499-A3BE-A7DAA7DD1FF6}">
      <dgm:prSet/>
      <dgm:spPr/>
      <dgm:t>
        <a:bodyPr/>
        <a:lstStyle/>
        <a:p>
          <a:endParaRPr lang="en-US"/>
        </a:p>
      </dgm:t>
    </dgm:pt>
    <dgm:pt modelId="{42EF6180-977F-438E-B5B1-158133380932}" type="sibTrans" cxnId="{6B4237C3-CAB7-4499-A3BE-A7DAA7DD1FF6}">
      <dgm:prSet/>
      <dgm:spPr/>
      <dgm:t>
        <a:bodyPr/>
        <a:lstStyle/>
        <a:p>
          <a:endParaRPr lang="en-US"/>
        </a:p>
      </dgm:t>
    </dgm:pt>
    <dgm:pt modelId="{2CBA33F5-6609-46D1-BBF5-EA2DB41F2186}">
      <dgm:prSet phldrT="[Text]"/>
      <dgm:spPr/>
      <dgm:t>
        <a:bodyPr/>
        <a:lstStyle/>
        <a:p>
          <a:r>
            <a:rPr lang="en-US"/>
            <a:t>JSON parameters</a:t>
          </a:r>
        </a:p>
      </dgm:t>
    </dgm:pt>
    <dgm:pt modelId="{CE8167C7-A358-46B3-8314-3ED8C673A507}" type="parTrans" cxnId="{7696EE59-E86C-4C7B-B89C-0379FC872B97}">
      <dgm:prSet/>
      <dgm:spPr/>
      <dgm:t>
        <a:bodyPr/>
        <a:lstStyle/>
        <a:p>
          <a:endParaRPr lang="en-US"/>
        </a:p>
      </dgm:t>
    </dgm:pt>
    <dgm:pt modelId="{29EA19B5-F801-4CC3-A684-395A9C62CC4E}" type="sibTrans" cxnId="{7696EE59-E86C-4C7B-B89C-0379FC872B97}">
      <dgm:prSet/>
      <dgm:spPr/>
      <dgm:t>
        <a:bodyPr/>
        <a:lstStyle/>
        <a:p>
          <a:endParaRPr lang="en-US"/>
        </a:p>
      </dgm:t>
    </dgm:pt>
    <dgm:pt modelId="{D99AC801-D8DD-46C1-8C99-9B4D815E4D2F}">
      <dgm:prSet phldrT="[Text]"/>
      <dgm:spPr/>
      <dgm:t>
        <a:bodyPr/>
        <a:lstStyle/>
        <a:p>
          <a:r>
            <a:rPr lang="en-US"/>
            <a:t>Likely need to customize for event-triggering</a:t>
          </a:r>
        </a:p>
      </dgm:t>
    </dgm:pt>
    <dgm:pt modelId="{DF580FC3-FDAF-4391-95A3-3FCF95C8017F}" type="parTrans" cxnId="{C2E75645-25E8-4A36-8F8E-31A2CF04A775}">
      <dgm:prSet/>
      <dgm:spPr/>
      <dgm:t>
        <a:bodyPr/>
        <a:lstStyle/>
        <a:p>
          <a:endParaRPr lang="en-US"/>
        </a:p>
      </dgm:t>
    </dgm:pt>
    <dgm:pt modelId="{363923F6-E1CA-4311-BC74-DA7462E7F57A}" type="sibTrans" cxnId="{C2E75645-25E8-4A36-8F8E-31A2CF04A775}">
      <dgm:prSet/>
      <dgm:spPr/>
      <dgm:t>
        <a:bodyPr/>
        <a:lstStyle/>
        <a:p>
          <a:endParaRPr lang="en-US"/>
        </a:p>
      </dgm:t>
    </dgm:pt>
    <dgm:pt modelId="{5672AC0F-E847-4BEF-B022-02E892DA22A2}">
      <dgm:prSet phldrT="[Text]"/>
      <dgm:spPr/>
      <dgm:t>
        <a:bodyPr/>
        <a:lstStyle/>
        <a:p>
          <a:r>
            <a:rPr lang="en-US"/>
            <a:t>File drop – on demand</a:t>
          </a:r>
        </a:p>
      </dgm:t>
    </dgm:pt>
    <dgm:pt modelId="{3C180093-B700-484B-9AEE-88637940264A}" type="parTrans" cxnId="{67B9E3F4-A18D-4ADF-BC17-4F2551792171}">
      <dgm:prSet/>
      <dgm:spPr/>
      <dgm:t>
        <a:bodyPr/>
        <a:lstStyle/>
        <a:p>
          <a:endParaRPr lang="en-US"/>
        </a:p>
      </dgm:t>
    </dgm:pt>
    <dgm:pt modelId="{4F9FBAE2-1770-4D6A-BD32-EED92DDF5C74}" type="sibTrans" cxnId="{67B9E3F4-A18D-4ADF-BC17-4F2551792171}">
      <dgm:prSet/>
      <dgm:spPr/>
      <dgm:t>
        <a:bodyPr/>
        <a:lstStyle/>
        <a:p>
          <a:endParaRPr lang="en-US"/>
        </a:p>
      </dgm:t>
    </dgm:pt>
    <dgm:pt modelId="{93230948-53FD-4E61-90F4-D37D645A1D59}">
      <dgm:prSet phldrT="[Text]"/>
      <dgm:spPr/>
      <dgm:t>
        <a:bodyPr/>
        <a:lstStyle/>
        <a:p>
          <a:r>
            <a:rPr lang="en-US" err="1"/>
            <a:t>Poller</a:t>
          </a:r>
          <a:r>
            <a:rPr lang="en-US"/>
            <a:t> – event-triggered</a:t>
          </a:r>
        </a:p>
      </dgm:t>
    </dgm:pt>
    <dgm:pt modelId="{6CE5C352-1E0F-4AF6-B163-C981E4ACCF1E}" type="parTrans" cxnId="{13A92C43-1271-4A0E-8205-589064170ECC}">
      <dgm:prSet/>
      <dgm:spPr/>
      <dgm:t>
        <a:bodyPr/>
        <a:lstStyle/>
        <a:p>
          <a:endParaRPr lang="en-US"/>
        </a:p>
      </dgm:t>
    </dgm:pt>
    <dgm:pt modelId="{7CF87F40-AA84-4ECA-9491-9C5BF2D68D2E}" type="sibTrans" cxnId="{13A92C43-1271-4A0E-8205-589064170ECC}">
      <dgm:prSet/>
      <dgm:spPr/>
      <dgm:t>
        <a:bodyPr/>
        <a:lstStyle/>
        <a:p>
          <a:endParaRPr lang="en-US"/>
        </a:p>
      </dgm:t>
    </dgm:pt>
    <dgm:pt modelId="{5EAE042D-4BF4-47C2-9F1E-5F227AE2D5B7}" type="pres">
      <dgm:prSet presAssocID="{58762EB6-EEF6-48D7-A367-E351189B8C44}" presName="linear" presStyleCnt="0">
        <dgm:presLayoutVars>
          <dgm:animLvl val="lvl"/>
          <dgm:resizeHandles val="exact"/>
        </dgm:presLayoutVars>
      </dgm:prSet>
      <dgm:spPr/>
    </dgm:pt>
    <dgm:pt modelId="{D1B299EA-AE4D-41A4-8061-561FEACF4408}" type="pres">
      <dgm:prSet presAssocID="{8DF2AE91-DED9-496F-9A9A-2D14798AA3E4}" presName="parentText" presStyleLbl="node1" presStyleIdx="0" presStyleCnt="3">
        <dgm:presLayoutVars>
          <dgm:chMax val="0"/>
          <dgm:bulletEnabled val="1"/>
        </dgm:presLayoutVars>
      </dgm:prSet>
      <dgm:spPr/>
    </dgm:pt>
    <dgm:pt modelId="{02F3A0CE-7EA5-4016-8E2B-52FAB57AF44A}" type="pres">
      <dgm:prSet presAssocID="{8DF2AE91-DED9-496F-9A9A-2D14798AA3E4}" presName="childText" presStyleLbl="revTx" presStyleIdx="0" presStyleCnt="3">
        <dgm:presLayoutVars>
          <dgm:bulletEnabled val="1"/>
        </dgm:presLayoutVars>
      </dgm:prSet>
      <dgm:spPr/>
    </dgm:pt>
    <dgm:pt modelId="{0E58CD09-C204-460F-B3CC-98817D7261DE}" type="pres">
      <dgm:prSet presAssocID="{185A06B6-0ECF-48BA-B2BF-ECFB31C5AC34}" presName="parentText" presStyleLbl="node1" presStyleIdx="1" presStyleCnt="3">
        <dgm:presLayoutVars>
          <dgm:chMax val="0"/>
          <dgm:bulletEnabled val="1"/>
        </dgm:presLayoutVars>
      </dgm:prSet>
      <dgm:spPr/>
    </dgm:pt>
    <dgm:pt modelId="{C6CC8F2A-CC40-47A6-ABD3-7F0E6D821B59}" type="pres">
      <dgm:prSet presAssocID="{185A06B6-0ECF-48BA-B2BF-ECFB31C5AC34}" presName="childText" presStyleLbl="revTx" presStyleIdx="1" presStyleCnt="3">
        <dgm:presLayoutVars>
          <dgm:bulletEnabled val="1"/>
        </dgm:presLayoutVars>
      </dgm:prSet>
      <dgm:spPr/>
    </dgm:pt>
    <dgm:pt modelId="{18C2E03D-13D3-4D9D-A316-D8557869528A}" type="pres">
      <dgm:prSet presAssocID="{BB493E63-3237-4A99-BE82-9FAC32AD07DD}" presName="parentText" presStyleLbl="node1" presStyleIdx="2" presStyleCnt="3">
        <dgm:presLayoutVars>
          <dgm:chMax val="0"/>
          <dgm:bulletEnabled val="1"/>
        </dgm:presLayoutVars>
      </dgm:prSet>
      <dgm:spPr/>
    </dgm:pt>
    <dgm:pt modelId="{5A1427C6-EEEB-4A2D-9EEA-E5BE0E80D844}" type="pres">
      <dgm:prSet presAssocID="{BB493E63-3237-4A99-BE82-9FAC32AD07DD}" presName="childText" presStyleLbl="revTx" presStyleIdx="2" presStyleCnt="3">
        <dgm:presLayoutVars>
          <dgm:bulletEnabled val="1"/>
        </dgm:presLayoutVars>
      </dgm:prSet>
      <dgm:spPr/>
    </dgm:pt>
  </dgm:ptLst>
  <dgm:cxnLst>
    <dgm:cxn modelId="{1B1ECE0B-3273-4D1D-890B-55D405ED8DA3}" srcId="{58762EB6-EEF6-48D7-A367-E351189B8C44}" destId="{8DF2AE91-DED9-496F-9A9A-2D14798AA3E4}" srcOrd="0" destOrd="0" parTransId="{2633520D-C297-4C41-A6A4-5A23CAF4B954}" sibTransId="{A70BF4D6-BFD0-485A-9D15-D0D1566510FC}"/>
    <dgm:cxn modelId="{39F9820C-EB2B-442A-A187-1CD19C0D3FF3}" type="presOf" srcId="{BB493E63-3237-4A99-BE82-9FAC32AD07DD}" destId="{18C2E03D-13D3-4D9D-A316-D8557869528A}" srcOrd="0" destOrd="0" presId="urn:microsoft.com/office/officeart/2005/8/layout/vList2"/>
    <dgm:cxn modelId="{EE08BC0C-40E8-4B79-9500-C139BB8EDFA4}" srcId="{58762EB6-EEF6-48D7-A367-E351189B8C44}" destId="{BB493E63-3237-4A99-BE82-9FAC32AD07DD}" srcOrd="2" destOrd="0" parTransId="{ED501AE0-C97D-417A-B0A3-1D19EA9E1A4F}" sibTransId="{5A3EF0BA-CCB5-413A-B29A-5F7373C92749}"/>
    <dgm:cxn modelId="{06252A12-DD53-4454-98FE-B99B5B18BF6C}" type="presOf" srcId="{E94EC3F7-F125-4A79-96E4-6F3421EDFD89}" destId="{C6CC8F2A-CC40-47A6-ABD3-7F0E6D821B59}" srcOrd="0" destOrd="0" presId="urn:microsoft.com/office/officeart/2005/8/layout/vList2"/>
    <dgm:cxn modelId="{50A15C1A-D527-43C1-A0C5-A294E7EC1669}" type="presOf" srcId="{53054E5A-2AFD-464D-992E-7FABA4CFF1C6}" destId="{02F3A0CE-7EA5-4016-8E2B-52FAB57AF44A}" srcOrd="0" destOrd="0" presId="urn:microsoft.com/office/officeart/2005/8/layout/vList2"/>
    <dgm:cxn modelId="{EED7AA27-3BFC-49D0-82A7-D52E05EC2F08}" type="presOf" srcId="{CD90DC91-3BAB-4D4D-A55C-033D844BA5C1}" destId="{5A1427C6-EEEB-4A2D-9EEA-E5BE0E80D844}" srcOrd="0" destOrd="0" presId="urn:microsoft.com/office/officeart/2005/8/layout/vList2"/>
    <dgm:cxn modelId="{8CCF433A-7ACA-4F10-B440-125978BDE01C}" type="presOf" srcId="{8DF2AE91-DED9-496F-9A9A-2D14798AA3E4}" destId="{D1B299EA-AE4D-41A4-8061-561FEACF4408}" srcOrd="0" destOrd="0" presId="urn:microsoft.com/office/officeart/2005/8/layout/vList2"/>
    <dgm:cxn modelId="{B3BACB3C-387B-44BC-B2FC-C413C25B48E6}" type="presOf" srcId="{2CBA33F5-6609-46D1-BBF5-EA2DB41F2186}" destId="{5A1427C6-EEEB-4A2D-9EEA-E5BE0E80D844}" srcOrd="0" destOrd="1" presId="urn:microsoft.com/office/officeart/2005/8/layout/vList2"/>
    <dgm:cxn modelId="{13A92C43-1271-4A0E-8205-589064170ECC}" srcId="{185A06B6-0ECF-48BA-B2BF-ECFB31C5AC34}" destId="{93230948-53FD-4E61-90F4-D37D645A1D59}" srcOrd="2" destOrd="0" parTransId="{6CE5C352-1E0F-4AF6-B163-C981E4ACCF1E}" sibTransId="{7CF87F40-AA84-4ECA-9491-9C5BF2D68D2E}"/>
    <dgm:cxn modelId="{A9CB3445-4755-4DDD-84EE-090C44C0141C}" srcId="{185A06B6-0ECF-48BA-B2BF-ECFB31C5AC34}" destId="{E94EC3F7-F125-4A79-96E4-6F3421EDFD89}" srcOrd="0" destOrd="0" parTransId="{D694E3EC-0371-4150-9136-29F6F419E570}" sibTransId="{C75053EE-86DB-4F93-B84E-EA624BCE4047}"/>
    <dgm:cxn modelId="{C2E75645-25E8-4A36-8F8E-31A2CF04A775}" srcId="{8DF2AE91-DED9-496F-9A9A-2D14798AA3E4}" destId="{D99AC801-D8DD-46C1-8C99-9B4D815E4D2F}" srcOrd="1" destOrd="0" parTransId="{DF580FC3-FDAF-4391-95A3-3FCF95C8017F}" sibTransId="{363923F6-E1CA-4311-BC74-DA7462E7F57A}"/>
    <dgm:cxn modelId="{7696EE59-E86C-4C7B-B89C-0379FC872B97}" srcId="{BB493E63-3237-4A99-BE82-9FAC32AD07DD}" destId="{2CBA33F5-6609-46D1-BBF5-EA2DB41F2186}" srcOrd="1" destOrd="0" parTransId="{CE8167C7-A358-46B3-8314-3ED8C673A507}" sibTransId="{29EA19B5-F801-4CC3-A684-395A9C62CC4E}"/>
    <dgm:cxn modelId="{A9F2C289-1B8D-4B07-85F7-3CCB3E304B38}" type="presOf" srcId="{58762EB6-EEF6-48D7-A367-E351189B8C44}" destId="{5EAE042D-4BF4-47C2-9F1E-5F227AE2D5B7}" srcOrd="0" destOrd="0" presId="urn:microsoft.com/office/officeart/2005/8/layout/vList2"/>
    <dgm:cxn modelId="{9426108D-5A0F-4FBD-8EAB-F3D955E58ECA}" type="presOf" srcId="{5672AC0F-E847-4BEF-B022-02E892DA22A2}" destId="{C6CC8F2A-CC40-47A6-ABD3-7F0E6D821B59}" srcOrd="0" destOrd="1" presId="urn:microsoft.com/office/officeart/2005/8/layout/vList2"/>
    <dgm:cxn modelId="{85D0B5B3-4C77-4728-817C-DA7C6895EBBF}" type="presOf" srcId="{D99AC801-D8DD-46C1-8C99-9B4D815E4D2F}" destId="{02F3A0CE-7EA5-4016-8E2B-52FAB57AF44A}" srcOrd="0" destOrd="1" presId="urn:microsoft.com/office/officeart/2005/8/layout/vList2"/>
    <dgm:cxn modelId="{756DDEBB-8E34-481A-88A0-9B04F06C6849}" srcId="{58762EB6-EEF6-48D7-A367-E351189B8C44}" destId="{185A06B6-0ECF-48BA-B2BF-ECFB31C5AC34}" srcOrd="1" destOrd="0" parTransId="{DB97C0EB-1A07-4916-8A10-2552E3884873}" sibTransId="{309CDB6C-F6AB-4360-A036-495828764C3A}"/>
    <dgm:cxn modelId="{6252FEBF-7672-4E34-8E83-FFE2E1D1EEE7}" type="presOf" srcId="{185A06B6-0ECF-48BA-B2BF-ECFB31C5AC34}" destId="{0E58CD09-C204-460F-B3CC-98817D7261DE}" srcOrd="0" destOrd="0" presId="urn:microsoft.com/office/officeart/2005/8/layout/vList2"/>
    <dgm:cxn modelId="{6B4237C3-CAB7-4499-A3BE-A7DAA7DD1FF6}" srcId="{BB493E63-3237-4A99-BE82-9FAC32AD07DD}" destId="{CD90DC91-3BAB-4D4D-A55C-033D844BA5C1}" srcOrd="0" destOrd="0" parTransId="{26C5C7C9-0ACF-45AF-8C35-DD0C755D0C4D}" sibTransId="{42EF6180-977F-438E-B5B1-158133380932}"/>
    <dgm:cxn modelId="{67B9E3F4-A18D-4ADF-BC17-4F2551792171}" srcId="{185A06B6-0ECF-48BA-B2BF-ECFB31C5AC34}" destId="{5672AC0F-E847-4BEF-B022-02E892DA22A2}" srcOrd="1" destOrd="0" parTransId="{3C180093-B700-484B-9AEE-88637940264A}" sibTransId="{4F9FBAE2-1770-4D6A-BD32-EED92DDF5C74}"/>
    <dgm:cxn modelId="{3055FEFC-6E0E-4C8A-B561-A47FB1DDFFE6}" type="presOf" srcId="{93230948-53FD-4E61-90F4-D37D645A1D59}" destId="{C6CC8F2A-CC40-47A6-ABD3-7F0E6D821B59}" srcOrd="0" destOrd="2" presId="urn:microsoft.com/office/officeart/2005/8/layout/vList2"/>
    <dgm:cxn modelId="{06574BFD-87A7-4C21-BB84-D1F73F9B9B20}" srcId="{8DF2AE91-DED9-496F-9A9A-2D14798AA3E4}" destId="{53054E5A-2AFD-464D-992E-7FABA4CFF1C6}" srcOrd="0" destOrd="0" parTransId="{DD15A5EF-07BA-401A-B988-F86AFB9649A1}" sibTransId="{77EC3F04-1EB4-4545-AEA5-D1CB8CCD4137}"/>
    <dgm:cxn modelId="{B2DEE385-AAFC-4D2B-A7F5-CAB89FA768F3}" type="presParOf" srcId="{5EAE042D-4BF4-47C2-9F1E-5F227AE2D5B7}" destId="{D1B299EA-AE4D-41A4-8061-561FEACF4408}" srcOrd="0" destOrd="0" presId="urn:microsoft.com/office/officeart/2005/8/layout/vList2"/>
    <dgm:cxn modelId="{D68BE987-2FCD-4203-8931-BCB09AD5BA65}" type="presParOf" srcId="{5EAE042D-4BF4-47C2-9F1E-5F227AE2D5B7}" destId="{02F3A0CE-7EA5-4016-8E2B-52FAB57AF44A}" srcOrd="1" destOrd="0" presId="urn:microsoft.com/office/officeart/2005/8/layout/vList2"/>
    <dgm:cxn modelId="{93425D1A-CEC3-461C-890C-9C08650CD49A}" type="presParOf" srcId="{5EAE042D-4BF4-47C2-9F1E-5F227AE2D5B7}" destId="{0E58CD09-C204-460F-B3CC-98817D7261DE}" srcOrd="2" destOrd="0" presId="urn:microsoft.com/office/officeart/2005/8/layout/vList2"/>
    <dgm:cxn modelId="{F239C402-194B-4831-911E-A307FCECAEEC}" type="presParOf" srcId="{5EAE042D-4BF4-47C2-9F1E-5F227AE2D5B7}" destId="{C6CC8F2A-CC40-47A6-ABD3-7F0E6D821B59}" srcOrd="3" destOrd="0" presId="urn:microsoft.com/office/officeart/2005/8/layout/vList2"/>
    <dgm:cxn modelId="{13DCF795-4D1C-4FA6-BA66-5962D8BC6E07}" type="presParOf" srcId="{5EAE042D-4BF4-47C2-9F1E-5F227AE2D5B7}" destId="{18C2E03D-13D3-4D9D-A316-D8557869528A}" srcOrd="4" destOrd="0" presId="urn:microsoft.com/office/officeart/2005/8/layout/vList2"/>
    <dgm:cxn modelId="{BC682B7F-5385-40A3-8286-1F1B8B905170}" type="presParOf" srcId="{5EAE042D-4BF4-47C2-9F1E-5F227AE2D5B7}" destId="{5A1427C6-EEEB-4A2D-9EEA-E5BE0E80D844}"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8641250-3937-4B9F-9FC5-6E279FC60F26}" type="doc">
      <dgm:prSet loTypeId="urn:microsoft.com/office/officeart/2005/8/layout/architecture" loCatId="list" qsTypeId="urn:microsoft.com/office/officeart/2005/8/quickstyle/simple1" qsCatId="simple" csTypeId="urn:microsoft.com/office/officeart/2005/8/colors/accent1_2" csCatId="accent1" phldr="1"/>
      <dgm:spPr/>
      <dgm:t>
        <a:bodyPr/>
        <a:lstStyle/>
        <a:p>
          <a:endParaRPr lang="en-US"/>
        </a:p>
      </dgm:t>
    </dgm:pt>
    <dgm:pt modelId="{65DE0A62-A666-49C3-BCB8-97770A86DEBB}">
      <dgm:prSet custT="1"/>
      <dgm:spPr/>
      <dgm:t>
        <a:bodyPr/>
        <a:lstStyle/>
        <a:p>
          <a:r>
            <a:rPr lang="en-US" sz="3200" b="1"/>
            <a:t>Use a cloud service identity</a:t>
          </a:r>
          <a:endParaRPr lang="en-US" sz="3200"/>
        </a:p>
      </dgm:t>
    </dgm:pt>
    <dgm:pt modelId="{6BA610C7-7E72-4B84-AC22-FB7EA723635B}" type="parTrans" cxnId="{38061DA2-7CAB-4E0D-95BB-4A82012CCB63}">
      <dgm:prSet/>
      <dgm:spPr/>
      <dgm:t>
        <a:bodyPr/>
        <a:lstStyle/>
        <a:p>
          <a:endParaRPr lang="en-US"/>
        </a:p>
      </dgm:t>
    </dgm:pt>
    <dgm:pt modelId="{55231640-9CF8-4FAB-8AE9-7B10D180852D}" type="sibTrans" cxnId="{38061DA2-7CAB-4E0D-95BB-4A82012CCB63}">
      <dgm:prSet/>
      <dgm:spPr/>
      <dgm:t>
        <a:bodyPr/>
        <a:lstStyle/>
        <a:p>
          <a:endParaRPr lang="en-US"/>
        </a:p>
      </dgm:t>
    </dgm:pt>
    <dgm:pt modelId="{7B8804E6-5541-4BD6-AECC-CE1836B7E2F3}">
      <dgm:prSet custT="1"/>
      <dgm:spPr/>
      <dgm:t>
        <a:bodyPr/>
        <a:lstStyle/>
        <a:p>
          <a:r>
            <a:rPr lang="en-US" sz="3200" b="1"/>
            <a:t>Store credentials in vault (e.g. Azure Key Vault)</a:t>
          </a:r>
        </a:p>
      </dgm:t>
    </dgm:pt>
    <dgm:pt modelId="{AC18E103-CB71-4851-93B9-D41FFDE6093A}" type="parTrans" cxnId="{87F3C729-B417-4C8F-93CE-A04C5DFC753C}">
      <dgm:prSet/>
      <dgm:spPr/>
      <dgm:t>
        <a:bodyPr/>
        <a:lstStyle/>
        <a:p>
          <a:endParaRPr lang="en-US"/>
        </a:p>
      </dgm:t>
    </dgm:pt>
    <dgm:pt modelId="{26E2781B-1D73-4CA7-AA3B-C3BE958C3D0C}" type="sibTrans" cxnId="{87F3C729-B417-4C8F-93CE-A04C5DFC753C}">
      <dgm:prSet/>
      <dgm:spPr/>
      <dgm:t>
        <a:bodyPr/>
        <a:lstStyle/>
        <a:p>
          <a:endParaRPr lang="en-US"/>
        </a:p>
      </dgm:t>
    </dgm:pt>
    <dgm:pt modelId="{5E77D23C-E2E6-4340-8391-0DDFBF8392D3}" type="pres">
      <dgm:prSet presAssocID="{B8641250-3937-4B9F-9FC5-6E279FC60F26}" presName="Name0" presStyleCnt="0">
        <dgm:presLayoutVars>
          <dgm:chPref val="1"/>
          <dgm:dir/>
          <dgm:animOne val="branch"/>
          <dgm:animLvl val="lvl"/>
          <dgm:resizeHandles/>
        </dgm:presLayoutVars>
      </dgm:prSet>
      <dgm:spPr/>
    </dgm:pt>
    <dgm:pt modelId="{0B83FB92-1919-4623-90F7-24D6911AF5C5}" type="pres">
      <dgm:prSet presAssocID="{65DE0A62-A666-49C3-BCB8-97770A86DEBB}" presName="vertOne" presStyleCnt="0"/>
      <dgm:spPr/>
    </dgm:pt>
    <dgm:pt modelId="{F483282E-D57D-4B5D-806C-A3260A90E4CC}" type="pres">
      <dgm:prSet presAssocID="{65DE0A62-A666-49C3-BCB8-97770A86DEBB}" presName="txOne" presStyleLbl="node0" presStyleIdx="0" presStyleCnt="2" custLinFactNeighborX="-75" custLinFactNeighborY="-9170">
        <dgm:presLayoutVars>
          <dgm:chPref val="3"/>
        </dgm:presLayoutVars>
      </dgm:prSet>
      <dgm:spPr/>
    </dgm:pt>
    <dgm:pt modelId="{5EA3DE5C-0B12-404D-A44A-DA785078310C}" type="pres">
      <dgm:prSet presAssocID="{65DE0A62-A666-49C3-BCB8-97770A86DEBB}" presName="horzOne" presStyleCnt="0"/>
      <dgm:spPr/>
    </dgm:pt>
    <dgm:pt modelId="{0A91C5D3-4415-4763-AB4E-0FA6DFF25EDA}" type="pres">
      <dgm:prSet presAssocID="{55231640-9CF8-4FAB-8AE9-7B10D180852D}" presName="sibSpaceOne" presStyleCnt="0"/>
      <dgm:spPr/>
    </dgm:pt>
    <dgm:pt modelId="{97B7003A-0A3C-456F-B882-DF5D964A7523}" type="pres">
      <dgm:prSet presAssocID="{7B8804E6-5541-4BD6-AECC-CE1836B7E2F3}" presName="vertOne" presStyleCnt="0"/>
      <dgm:spPr/>
    </dgm:pt>
    <dgm:pt modelId="{659AC0CC-327D-42D6-A307-FE6306549705}" type="pres">
      <dgm:prSet presAssocID="{7B8804E6-5541-4BD6-AECC-CE1836B7E2F3}" presName="txOne" presStyleLbl="node0" presStyleIdx="1" presStyleCnt="2">
        <dgm:presLayoutVars>
          <dgm:chPref val="3"/>
        </dgm:presLayoutVars>
      </dgm:prSet>
      <dgm:spPr/>
    </dgm:pt>
    <dgm:pt modelId="{409A7208-E23D-473A-A037-C0DF82F15260}" type="pres">
      <dgm:prSet presAssocID="{7B8804E6-5541-4BD6-AECC-CE1836B7E2F3}" presName="horzOne" presStyleCnt="0"/>
      <dgm:spPr/>
    </dgm:pt>
  </dgm:ptLst>
  <dgm:cxnLst>
    <dgm:cxn modelId="{87F3C729-B417-4C8F-93CE-A04C5DFC753C}" srcId="{B8641250-3937-4B9F-9FC5-6E279FC60F26}" destId="{7B8804E6-5541-4BD6-AECC-CE1836B7E2F3}" srcOrd="1" destOrd="0" parTransId="{AC18E103-CB71-4851-93B9-D41FFDE6093A}" sibTransId="{26E2781B-1D73-4CA7-AA3B-C3BE958C3D0C}"/>
    <dgm:cxn modelId="{CA0E5580-8213-469B-9B74-C03A90E39E11}" type="presOf" srcId="{B8641250-3937-4B9F-9FC5-6E279FC60F26}" destId="{5E77D23C-E2E6-4340-8391-0DDFBF8392D3}" srcOrd="0" destOrd="0" presId="urn:microsoft.com/office/officeart/2005/8/layout/architecture"/>
    <dgm:cxn modelId="{EB353F9B-00B5-4119-A686-F6589FF6AE02}" type="presOf" srcId="{65DE0A62-A666-49C3-BCB8-97770A86DEBB}" destId="{F483282E-D57D-4B5D-806C-A3260A90E4CC}" srcOrd="0" destOrd="0" presId="urn:microsoft.com/office/officeart/2005/8/layout/architecture"/>
    <dgm:cxn modelId="{38061DA2-7CAB-4E0D-95BB-4A82012CCB63}" srcId="{B8641250-3937-4B9F-9FC5-6E279FC60F26}" destId="{65DE0A62-A666-49C3-BCB8-97770A86DEBB}" srcOrd="0" destOrd="0" parTransId="{6BA610C7-7E72-4B84-AC22-FB7EA723635B}" sibTransId="{55231640-9CF8-4FAB-8AE9-7B10D180852D}"/>
    <dgm:cxn modelId="{31B87FA6-585E-4DD8-B979-0D5F5C6FB80C}" type="presOf" srcId="{7B8804E6-5541-4BD6-AECC-CE1836B7E2F3}" destId="{659AC0CC-327D-42D6-A307-FE6306549705}" srcOrd="0" destOrd="0" presId="urn:microsoft.com/office/officeart/2005/8/layout/architecture"/>
    <dgm:cxn modelId="{AFE0F9E9-3187-477B-899A-BDBF5C0F43CF}" type="presParOf" srcId="{5E77D23C-E2E6-4340-8391-0DDFBF8392D3}" destId="{0B83FB92-1919-4623-90F7-24D6911AF5C5}" srcOrd="0" destOrd="0" presId="urn:microsoft.com/office/officeart/2005/8/layout/architecture"/>
    <dgm:cxn modelId="{DCF226D2-C852-4A12-AF68-0F60BF1EBBF6}" type="presParOf" srcId="{0B83FB92-1919-4623-90F7-24D6911AF5C5}" destId="{F483282E-D57D-4B5D-806C-A3260A90E4CC}" srcOrd="0" destOrd="0" presId="urn:microsoft.com/office/officeart/2005/8/layout/architecture"/>
    <dgm:cxn modelId="{3A77F967-33F0-4566-BF98-E5CEF85605B9}" type="presParOf" srcId="{0B83FB92-1919-4623-90F7-24D6911AF5C5}" destId="{5EA3DE5C-0B12-404D-A44A-DA785078310C}" srcOrd="1" destOrd="0" presId="urn:microsoft.com/office/officeart/2005/8/layout/architecture"/>
    <dgm:cxn modelId="{8CA0A37C-E490-4237-8D83-1669FB7B80C0}" type="presParOf" srcId="{5E77D23C-E2E6-4340-8391-0DDFBF8392D3}" destId="{0A91C5D3-4415-4763-AB4E-0FA6DFF25EDA}" srcOrd="1" destOrd="0" presId="urn:microsoft.com/office/officeart/2005/8/layout/architecture"/>
    <dgm:cxn modelId="{F6A5E4DA-8FC2-4989-8DB0-2F0779E243AA}" type="presParOf" srcId="{5E77D23C-E2E6-4340-8391-0DDFBF8392D3}" destId="{97B7003A-0A3C-456F-B882-DF5D964A7523}" srcOrd="2" destOrd="0" presId="urn:microsoft.com/office/officeart/2005/8/layout/architecture"/>
    <dgm:cxn modelId="{7FF19A0C-429A-4967-BB1B-1A2A890800E2}" type="presParOf" srcId="{97B7003A-0A3C-456F-B882-DF5D964A7523}" destId="{659AC0CC-327D-42D6-A307-FE6306549705}" srcOrd="0" destOrd="0" presId="urn:microsoft.com/office/officeart/2005/8/layout/architecture"/>
    <dgm:cxn modelId="{D02F5C02-5345-4F44-9500-3370E73FFE1E}" type="presParOf" srcId="{97B7003A-0A3C-456F-B882-DF5D964A7523}" destId="{409A7208-E23D-473A-A037-C0DF82F15260}"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641250-3937-4B9F-9FC5-6E279FC60F26}" type="doc">
      <dgm:prSet loTypeId="urn:microsoft.com/office/officeart/2005/8/layout/architecture" loCatId="list" qsTypeId="urn:microsoft.com/office/officeart/2005/8/quickstyle/simple1" qsCatId="simple" csTypeId="urn:microsoft.com/office/officeart/2005/8/colors/colorful5" csCatId="colorful" phldr="1"/>
      <dgm:spPr/>
      <dgm:t>
        <a:bodyPr/>
        <a:lstStyle/>
        <a:p>
          <a:endParaRPr lang="en-US"/>
        </a:p>
      </dgm:t>
    </dgm:pt>
    <dgm:pt modelId="{65DE0A62-A666-49C3-BCB8-97770A86DEBB}">
      <dgm:prSet custT="1"/>
      <dgm:spPr/>
      <dgm:t>
        <a:bodyPr/>
        <a:lstStyle/>
        <a:p>
          <a:r>
            <a:rPr lang="en-US" sz="3200" b="1"/>
            <a:t>Authentication can be tricky</a:t>
          </a:r>
          <a:endParaRPr lang="en-US" sz="3200"/>
        </a:p>
      </dgm:t>
    </dgm:pt>
    <dgm:pt modelId="{6BA610C7-7E72-4B84-AC22-FB7EA723635B}" type="parTrans" cxnId="{38061DA2-7CAB-4E0D-95BB-4A82012CCB63}">
      <dgm:prSet/>
      <dgm:spPr/>
      <dgm:t>
        <a:bodyPr/>
        <a:lstStyle/>
        <a:p>
          <a:endParaRPr lang="en-US"/>
        </a:p>
      </dgm:t>
    </dgm:pt>
    <dgm:pt modelId="{55231640-9CF8-4FAB-8AE9-7B10D180852D}" type="sibTrans" cxnId="{38061DA2-7CAB-4E0D-95BB-4A82012CCB63}">
      <dgm:prSet/>
      <dgm:spPr/>
      <dgm:t>
        <a:bodyPr/>
        <a:lstStyle/>
        <a:p>
          <a:endParaRPr lang="en-US"/>
        </a:p>
      </dgm:t>
    </dgm:pt>
    <dgm:pt modelId="{F05FE520-3EE6-4876-B3FD-A5EA425278A3}">
      <dgm:prSet custT="1"/>
      <dgm:spPr/>
      <dgm:t>
        <a:bodyPr/>
        <a:lstStyle/>
        <a:p>
          <a:r>
            <a:rPr lang="en-US" sz="3200" b="1"/>
            <a:t>Data</a:t>
          </a:r>
          <a:r>
            <a:rPr lang="en-US" sz="3500" b="1"/>
            <a:t> store (queries)</a:t>
          </a:r>
          <a:br>
            <a:rPr lang="en-US" sz="3500" b="1"/>
          </a:br>
          <a:r>
            <a:rPr lang="en-US" sz="3500" b="1"/>
            <a:t>Services (TI)</a:t>
          </a:r>
        </a:p>
      </dgm:t>
    </dgm:pt>
    <dgm:pt modelId="{8EE604A7-3DD1-4253-A775-14B2A5ECDF75}" type="parTrans" cxnId="{369F2181-1E76-4E22-921C-5A6348CBAB5C}">
      <dgm:prSet/>
      <dgm:spPr/>
      <dgm:t>
        <a:bodyPr/>
        <a:lstStyle/>
        <a:p>
          <a:endParaRPr lang="en-US"/>
        </a:p>
      </dgm:t>
    </dgm:pt>
    <dgm:pt modelId="{9537B2C1-BBE1-4399-A4E5-16FC4A3FA6E6}" type="sibTrans" cxnId="{369F2181-1E76-4E22-921C-5A6348CBAB5C}">
      <dgm:prSet/>
      <dgm:spPr/>
      <dgm:t>
        <a:bodyPr/>
        <a:lstStyle/>
        <a:p>
          <a:endParaRPr lang="en-US"/>
        </a:p>
      </dgm:t>
    </dgm:pt>
    <dgm:pt modelId="{5E77D23C-E2E6-4340-8391-0DDFBF8392D3}" type="pres">
      <dgm:prSet presAssocID="{B8641250-3937-4B9F-9FC5-6E279FC60F26}" presName="Name0" presStyleCnt="0">
        <dgm:presLayoutVars>
          <dgm:chPref val="1"/>
          <dgm:dir/>
          <dgm:animOne val="branch"/>
          <dgm:animLvl val="lvl"/>
          <dgm:resizeHandles/>
        </dgm:presLayoutVars>
      </dgm:prSet>
      <dgm:spPr/>
    </dgm:pt>
    <dgm:pt modelId="{0B83FB92-1919-4623-90F7-24D6911AF5C5}" type="pres">
      <dgm:prSet presAssocID="{65DE0A62-A666-49C3-BCB8-97770A86DEBB}" presName="vertOne" presStyleCnt="0"/>
      <dgm:spPr/>
    </dgm:pt>
    <dgm:pt modelId="{F483282E-D57D-4B5D-806C-A3260A90E4CC}" type="pres">
      <dgm:prSet presAssocID="{65DE0A62-A666-49C3-BCB8-97770A86DEBB}" presName="txOne" presStyleLbl="node0" presStyleIdx="0" presStyleCnt="2">
        <dgm:presLayoutVars>
          <dgm:chPref val="3"/>
        </dgm:presLayoutVars>
      </dgm:prSet>
      <dgm:spPr/>
    </dgm:pt>
    <dgm:pt modelId="{5EA3DE5C-0B12-404D-A44A-DA785078310C}" type="pres">
      <dgm:prSet presAssocID="{65DE0A62-A666-49C3-BCB8-97770A86DEBB}" presName="horzOne" presStyleCnt="0"/>
      <dgm:spPr/>
    </dgm:pt>
    <dgm:pt modelId="{0A91C5D3-4415-4763-AB4E-0FA6DFF25EDA}" type="pres">
      <dgm:prSet presAssocID="{55231640-9CF8-4FAB-8AE9-7B10D180852D}" presName="sibSpaceOne" presStyleCnt="0"/>
      <dgm:spPr/>
    </dgm:pt>
    <dgm:pt modelId="{E02C7468-F979-4A12-B8D8-A696D441A479}" type="pres">
      <dgm:prSet presAssocID="{F05FE520-3EE6-4876-B3FD-A5EA425278A3}" presName="vertOne" presStyleCnt="0"/>
      <dgm:spPr/>
    </dgm:pt>
    <dgm:pt modelId="{C041E368-3793-439E-AD0A-63FA7CABD665}" type="pres">
      <dgm:prSet presAssocID="{F05FE520-3EE6-4876-B3FD-A5EA425278A3}" presName="txOne" presStyleLbl="node0" presStyleIdx="1" presStyleCnt="2">
        <dgm:presLayoutVars>
          <dgm:chPref val="3"/>
        </dgm:presLayoutVars>
      </dgm:prSet>
      <dgm:spPr/>
    </dgm:pt>
    <dgm:pt modelId="{583BEFC3-3FC9-4954-A601-D647474C19D5}" type="pres">
      <dgm:prSet presAssocID="{F05FE520-3EE6-4876-B3FD-A5EA425278A3}" presName="horzOne" presStyleCnt="0"/>
      <dgm:spPr/>
    </dgm:pt>
  </dgm:ptLst>
  <dgm:cxnLst>
    <dgm:cxn modelId="{CA0E5580-8213-469B-9B74-C03A90E39E11}" type="presOf" srcId="{B8641250-3937-4B9F-9FC5-6E279FC60F26}" destId="{5E77D23C-E2E6-4340-8391-0DDFBF8392D3}" srcOrd="0" destOrd="0" presId="urn:microsoft.com/office/officeart/2005/8/layout/architecture"/>
    <dgm:cxn modelId="{369F2181-1E76-4E22-921C-5A6348CBAB5C}" srcId="{B8641250-3937-4B9F-9FC5-6E279FC60F26}" destId="{F05FE520-3EE6-4876-B3FD-A5EA425278A3}" srcOrd="1" destOrd="0" parTransId="{8EE604A7-3DD1-4253-A775-14B2A5ECDF75}" sibTransId="{9537B2C1-BBE1-4399-A4E5-16FC4A3FA6E6}"/>
    <dgm:cxn modelId="{EB353F9B-00B5-4119-A686-F6589FF6AE02}" type="presOf" srcId="{65DE0A62-A666-49C3-BCB8-97770A86DEBB}" destId="{F483282E-D57D-4B5D-806C-A3260A90E4CC}" srcOrd="0" destOrd="0" presId="urn:microsoft.com/office/officeart/2005/8/layout/architecture"/>
    <dgm:cxn modelId="{38061DA2-7CAB-4E0D-95BB-4A82012CCB63}" srcId="{B8641250-3937-4B9F-9FC5-6E279FC60F26}" destId="{65DE0A62-A666-49C3-BCB8-97770A86DEBB}" srcOrd="0" destOrd="0" parTransId="{6BA610C7-7E72-4B84-AC22-FB7EA723635B}" sibTransId="{55231640-9CF8-4FAB-8AE9-7B10D180852D}"/>
    <dgm:cxn modelId="{D5DFCED1-14B8-4C9F-AE99-D0CCF4E4807C}" type="presOf" srcId="{F05FE520-3EE6-4876-B3FD-A5EA425278A3}" destId="{C041E368-3793-439E-AD0A-63FA7CABD665}" srcOrd="0" destOrd="0" presId="urn:microsoft.com/office/officeart/2005/8/layout/architecture"/>
    <dgm:cxn modelId="{AFE0F9E9-3187-477B-899A-BDBF5C0F43CF}" type="presParOf" srcId="{5E77D23C-E2E6-4340-8391-0DDFBF8392D3}" destId="{0B83FB92-1919-4623-90F7-24D6911AF5C5}" srcOrd="0" destOrd="0" presId="urn:microsoft.com/office/officeart/2005/8/layout/architecture"/>
    <dgm:cxn modelId="{DCF226D2-C852-4A12-AF68-0F60BF1EBBF6}" type="presParOf" srcId="{0B83FB92-1919-4623-90F7-24D6911AF5C5}" destId="{F483282E-D57D-4B5D-806C-A3260A90E4CC}" srcOrd="0" destOrd="0" presId="urn:microsoft.com/office/officeart/2005/8/layout/architecture"/>
    <dgm:cxn modelId="{3A77F967-33F0-4566-BF98-E5CEF85605B9}" type="presParOf" srcId="{0B83FB92-1919-4623-90F7-24D6911AF5C5}" destId="{5EA3DE5C-0B12-404D-A44A-DA785078310C}" srcOrd="1" destOrd="0" presId="urn:microsoft.com/office/officeart/2005/8/layout/architecture"/>
    <dgm:cxn modelId="{8CA0A37C-E490-4237-8D83-1669FB7B80C0}" type="presParOf" srcId="{5E77D23C-E2E6-4340-8391-0DDFBF8392D3}" destId="{0A91C5D3-4415-4763-AB4E-0FA6DFF25EDA}" srcOrd="1" destOrd="0" presId="urn:microsoft.com/office/officeart/2005/8/layout/architecture"/>
    <dgm:cxn modelId="{3C3878FB-EC18-40F7-90BB-E9F73AE9CCE8}" type="presParOf" srcId="{5E77D23C-E2E6-4340-8391-0DDFBF8392D3}" destId="{E02C7468-F979-4A12-B8D8-A696D441A479}" srcOrd="2" destOrd="0" presId="urn:microsoft.com/office/officeart/2005/8/layout/architecture"/>
    <dgm:cxn modelId="{19D16A6D-4A80-4268-9B2F-E93C6963C9BF}" type="presParOf" srcId="{E02C7468-F979-4A12-B8D8-A696D441A479}" destId="{C041E368-3793-439E-AD0A-63FA7CABD665}" srcOrd="0" destOrd="0" presId="urn:microsoft.com/office/officeart/2005/8/layout/architecture"/>
    <dgm:cxn modelId="{7B53A7C0-9DDB-4187-A95D-1D8A0245FD28}" type="presParOf" srcId="{E02C7468-F979-4A12-B8D8-A696D441A479}" destId="{583BEFC3-3FC9-4954-A601-D647474C19D5}" srcOrd="1" destOrd="0" presId="urn:microsoft.com/office/officeart/2005/8/layout/archite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0EDEE9-BDE8-46A8-BAA4-8A97084CC186}">
      <dsp:nvSpPr>
        <dsp:cNvPr id="0" name=""/>
        <dsp:cNvSpPr/>
      </dsp:nvSpPr>
      <dsp:spPr>
        <a:xfrm>
          <a:off x="439243" y="1395177"/>
          <a:ext cx="688183" cy="68818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2736B7-1B32-45AA-89E7-AAB3279CF054}">
      <dsp:nvSpPr>
        <dsp:cNvPr id="0" name=""/>
        <dsp:cNvSpPr/>
      </dsp:nvSpPr>
      <dsp:spPr>
        <a:xfrm>
          <a:off x="84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Go beyond tool capabilities</a:t>
          </a:r>
        </a:p>
      </dsp:txBody>
      <dsp:txXfrm>
        <a:off x="841" y="2344441"/>
        <a:ext cx="1529296" cy="611718"/>
      </dsp:txXfrm>
    </dsp:sp>
    <dsp:sp modelId="{8584044F-C409-41B6-8C17-8E1BD6453B3E}">
      <dsp:nvSpPr>
        <dsp:cNvPr id="0" name=""/>
        <dsp:cNvSpPr/>
      </dsp:nvSpPr>
      <dsp:spPr>
        <a:xfrm>
          <a:off x="2236167" y="1395177"/>
          <a:ext cx="688183" cy="68818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9B1FE8-440D-42F7-86D1-5097969C7745}">
      <dsp:nvSpPr>
        <dsp:cNvPr id="0" name=""/>
        <dsp:cNvSpPr/>
      </dsp:nvSpPr>
      <dsp:spPr>
        <a:xfrm>
          <a:off x="1797765"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Flexible for Analysts</a:t>
          </a:r>
        </a:p>
      </dsp:txBody>
      <dsp:txXfrm>
        <a:off x="1797765" y="2344441"/>
        <a:ext cx="1529296" cy="611718"/>
      </dsp:txXfrm>
    </dsp:sp>
    <dsp:sp modelId="{8AB40240-C748-482D-AECE-F9C02EE94AFD}">
      <dsp:nvSpPr>
        <dsp:cNvPr id="0" name=""/>
        <dsp:cNvSpPr/>
      </dsp:nvSpPr>
      <dsp:spPr>
        <a:xfrm>
          <a:off x="4033090" y="1395177"/>
          <a:ext cx="688183" cy="6881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026BA0-D267-430F-96E1-1AD14213FF3B}">
      <dsp:nvSpPr>
        <dsp:cNvPr id="0" name=""/>
        <dsp:cNvSpPr/>
      </dsp:nvSpPr>
      <dsp:spPr>
        <a:xfrm>
          <a:off x="3594689"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Easy Integration </a:t>
          </a:r>
        </a:p>
      </dsp:txBody>
      <dsp:txXfrm>
        <a:off x="3594689" y="2344441"/>
        <a:ext cx="1529296" cy="611718"/>
      </dsp:txXfrm>
    </dsp:sp>
    <dsp:sp modelId="{A2C9D9BE-E48F-47B9-857B-E93F35559BA7}">
      <dsp:nvSpPr>
        <dsp:cNvPr id="0" name=""/>
        <dsp:cNvSpPr/>
      </dsp:nvSpPr>
      <dsp:spPr>
        <a:xfrm>
          <a:off x="5812170" y="1395177"/>
          <a:ext cx="688183" cy="68818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D03537-A295-4C29-B53C-A1C5DD5726FF}">
      <dsp:nvSpPr>
        <dsp:cNvPr id="0" name=""/>
        <dsp:cNvSpPr/>
      </dsp:nvSpPr>
      <dsp:spPr>
        <a:xfrm>
          <a:off x="5391613"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Repeatable Analysis</a:t>
          </a:r>
        </a:p>
      </dsp:txBody>
      <dsp:txXfrm>
        <a:off x="5391613" y="2344441"/>
        <a:ext cx="1529296" cy="611718"/>
      </dsp:txXfrm>
    </dsp:sp>
    <dsp:sp modelId="{CEAA0FA1-5912-4731-B0E6-6628E653AA94}">
      <dsp:nvSpPr>
        <dsp:cNvPr id="0" name=""/>
        <dsp:cNvSpPr/>
      </dsp:nvSpPr>
      <dsp:spPr>
        <a:xfrm>
          <a:off x="7609093" y="1395177"/>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B4F546-E332-413E-9C9A-37DDEE486DE7}">
      <dsp:nvSpPr>
        <dsp:cNvPr id="0" name=""/>
        <dsp:cNvSpPr/>
      </dsp:nvSpPr>
      <dsp:spPr>
        <a:xfrm>
          <a:off x="7188537"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Sharable</a:t>
          </a:r>
        </a:p>
        <a:p>
          <a:pPr marL="0" lvl="0" indent="0" algn="ctr" defTabSz="711200">
            <a:lnSpc>
              <a:spcPct val="100000"/>
            </a:lnSpc>
            <a:spcBef>
              <a:spcPct val="0"/>
            </a:spcBef>
            <a:spcAft>
              <a:spcPct val="35000"/>
            </a:spcAft>
            <a:buNone/>
          </a:pPr>
          <a:r>
            <a:rPr lang="en-US" sz="1600" kern="1200"/>
            <a:t>Record</a:t>
          </a:r>
        </a:p>
      </dsp:txBody>
      <dsp:txXfrm>
        <a:off x="7188537" y="2344441"/>
        <a:ext cx="1529296" cy="611718"/>
      </dsp:txXfrm>
    </dsp:sp>
    <dsp:sp modelId="{8EB62215-7F5B-4790-A4D5-BFD3CA9F8447}">
      <dsp:nvSpPr>
        <dsp:cNvPr id="0" name=""/>
        <dsp:cNvSpPr/>
      </dsp:nvSpPr>
      <dsp:spPr>
        <a:xfrm>
          <a:off x="9406017" y="1395177"/>
          <a:ext cx="688183" cy="68818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BFFED1-84F9-4D9D-85F4-FD9FEE3B76D6}">
      <dsp:nvSpPr>
        <dsp:cNvPr id="0" name=""/>
        <dsp:cNvSpPr/>
      </dsp:nvSpPr>
      <dsp:spPr>
        <a:xfrm>
          <a:off x="8985461" y="2344441"/>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Community</a:t>
          </a:r>
        </a:p>
      </dsp:txBody>
      <dsp:txXfrm>
        <a:off x="8985461" y="2344441"/>
        <a:ext cx="1529296" cy="6117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282E-D57D-4B5D-806C-A3260A90E4CC}">
      <dsp:nvSpPr>
        <dsp:cNvPr id="0" name=""/>
        <dsp:cNvSpPr/>
      </dsp:nvSpPr>
      <dsp:spPr>
        <a:xfrm>
          <a:off x="0" y="0"/>
          <a:ext cx="9072032" cy="1130736"/>
        </a:xfrm>
        <a:prstGeom prst="roundRect">
          <a:avLst>
            <a:gd name="adj" fmla="val 10000"/>
          </a:avLst>
        </a:prstGeom>
        <a:solidFill>
          <a:schemeClr val="bg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Avoid passing secrets/credentials as Papermill params!!!</a:t>
          </a:r>
          <a:endParaRPr lang="en-US" sz="2900" kern="1200"/>
        </a:p>
      </dsp:txBody>
      <dsp:txXfrm>
        <a:off x="33118" y="33118"/>
        <a:ext cx="9005796" cy="1064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81B23-D44B-4D07-BEAF-C71B048A4B54}">
      <dsp:nvSpPr>
        <dsp:cNvPr id="0" name=""/>
        <dsp:cNvSpPr/>
      </dsp:nvSpPr>
      <dsp:spPr>
        <a:xfrm>
          <a:off x="0" y="400696"/>
          <a:ext cx="6588691" cy="110565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541528" rIns="511356"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Cheap!</a:t>
          </a:r>
        </a:p>
      </dsp:txBody>
      <dsp:txXfrm>
        <a:off x="0" y="400696"/>
        <a:ext cx="6588691" cy="1105650"/>
      </dsp:txXfrm>
    </dsp:sp>
    <dsp:sp modelId="{69F5F7F9-FB58-4B2D-A0AF-63BA67E4A51B}">
      <dsp:nvSpPr>
        <dsp:cNvPr id="0" name=""/>
        <dsp:cNvSpPr/>
      </dsp:nvSpPr>
      <dsp:spPr>
        <a:xfrm>
          <a:off x="329434" y="16936"/>
          <a:ext cx="4612083"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marL="0" lvl="0" indent="0" algn="l" defTabSz="1155700">
            <a:lnSpc>
              <a:spcPct val="90000"/>
            </a:lnSpc>
            <a:spcBef>
              <a:spcPct val="0"/>
            </a:spcBef>
            <a:spcAft>
              <a:spcPct val="35000"/>
            </a:spcAft>
            <a:buNone/>
          </a:pPr>
          <a:r>
            <a:rPr lang="en-US" sz="2600" kern="1200"/>
            <a:t>Azure blob or AWS bucket</a:t>
          </a:r>
        </a:p>
      </dsp:txBody>
      <dsp:txXfrm>
        <a:off x="366901" y="54403"/>
        <a:ext cx="4537149" cy="692586"/>
      </dsp:txXfrm>
    </dsp:sp>
    <dsp:sp modelId="{B3498868-AA50-4203-BECC-4AA7695E096D}">
      <dsp:nvSpPr>
        <dsp:cNvPr id="0" name=""/>
        <dsp:cNvSpPr/>
      </dsp:nvSpPr>
      <dsp:spPr>
        <a:xfrm>
          <a:off x="0" y="2030506"/>
          <a:ext cx="6588691" cy="38492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541528" rIns="511356"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Create output folder structure and naming scheme to organize your outputs</a:t>
          </a:r>
        </a:p>
        <a:p>
          <a:pPr marL="228600" lvl="1" indent="-228600" algn="l" defTabSz="1155700">
            <a:lnSpc>
              <a:spcPct val="90000"/>
            </a:lnSpc>
            <a:spcBef>
              <a:spcPct val="0"/>
            </a:spcBef>
            <a:spcAft>
              <a:spcPct val="15000"/>
            </a:spcAft>
            <a:buChar char="•"/>
          </a:pPr>
          <a:endParaRPr lang="en-US" sz="2600" kern="1200"/>
        </a:p>
        <a:p>
          <a:pPr marL="228600" lvl="1" indent="-228600" algn="l" defTabSz="1155700">
            <a:lnSpc>
              <a:spcPct val="90000"/>
            </a:lnSpc>
            <a:spcBef>
              <a:spcPct val="0"/>
            </a:spcBef>
            <a:spcAft>
              <a:spcPct val="15000"/>
            </a:spcAft>
            <a:buChar char="•"/>
          </a:pPr>
          <a:r>
            <a:rPr lang="en-US" sz="2600" i="1" kern="1200"/>
            <a:t>Papermill</a:t>
          </a:r>
          <a:r>
            <a:rPr lang="en-US" sz="2600" kern="1200"/>
            <a:t> can strip input code for easier reading</a:t>
          </a:r>
        </a:p>
        <a:p>
          <a:pPr marL="228600" lvl="1" indent="-228600" algn="l" defTabSz="1155700">
            <a:lnSpc>
              <a:spcPct val="90000"/>
            </a:lnSpc>
            <a:spcBef>
              <a:spcPct val="0"/>
            </a:spcBef>
            <a:spcAft>
              <a:spcPct val="15000"/>
            </a:spcAft>
            <a:buChar char="•"/>
          </a:pPr>
          <a:r>
            <a:rPr lang="en-US" sz="2600" kern="1200"/>
            <a:t>Create html copies for notebooks with findings (</a:t>
          </a:r>
          <a:r>
            <a:rPr lang="en-US" sz="2600" i="1" kern="1200" err="1"/>
            <a:t>nbconvert</a:t>
          </a:r>
          <a:r>
            <a:rPr lang="en-US" sz="2600" kern="1200"/>
            <a:t>)</a:t>
          </a:r>
        </a:p>
      </dsp:txBody>
      <dsp:txXfrm>
        <a:off x="0" y="2030506"/>
        <a:ext cx="6588691" cy="3849299"/>
      </dsp:txXfrm>
    </dsp:sp>
    <dsp:sp modelId="{AEB498F5-EC5D-4B6A-A84B-7539FA9361AD}">
      <dsp:nvSpPr>
        <dsp:cNvPr id="0" name=""/>
        <dsp:cNvSpPr/>
      </dsp:nvSpPr>
      <dsp:spPr>
        <a:xfrm>
          <a:off x="329434" y="1646746"/>
          <a:ext cx="4612083"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marL="0" lvl="0" indent="0" algn="l" defTabSz="1155700">
            <a:lnSpc>
              <a:spcPct val="90000"/>
            </a:lnSpc>
            <a:spcBef>
              <a:spcPct val="0"/>
            </a:spcBef>
            <a:spcAft>
              <a:spcPct val="35000"/>
            </a:spcAft>
            <a:buNone/>
          </a:pPr>
          <a:r>
            <a:rPr lang="en-US" sz="2600" kern="1200"/>
            <a:t>Output format</a:t>
          </a:r>
        </a:p>
      </dsp:txBody>
      <dsp:txXfrm>
        <a:off x="366901" y="1684213"/>
        <a:ext cx="4537149" cy="69258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D1BE6-567A-476C-889B-ABDBB3C44FB6}">
      <dsp:nvSpPr>
        <dsp:cNvPr id="0" name=""/>
        <dsp:cNvSpPr/>
      </dsp:nvSpPr>
      <dsp:spPr>
        <a:xfrm>
          <a:off x="51" y="413648"/>
          <a:ext cx="4913783" cy="6912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Big brother of the demo</a:t>
          </a:r>
        </a:p>
      </dsp:txBody>
      <dsp:txXfrm>
        <a:off x="51" y="413648"/>
        <a:ext cx="4913783" cy="691200"/>
      </dsp:txXfrm>
    </dsp:sp>
    <dsp:sp modelId="{A6026698-5DF3-4280-BEDE-06688C66D425}">
      <dsp:nvSpPr>
        <dsp:cNvPr id="0" name=""/>
        <dsp:cNvSpPr/>
      </dsp:nvSpPr>
      <dsp:spPr>
        <a:xfrm>
          <a:off x="51" y="1104849"/>
          <a:ext cx="4913783" cy="283284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hlinkClick xmlns:r="http://schemas.openxmlformats.org/officeDocument/2006/relationships" r:id="rId1"/>
            </a:rPr>
            <a:t>Software Defined Monitoring - Using Automated Notebooks and Azure Sentinel to Improve Sec Ops</a:t>
          </a:r>
          <a:endParaRPr lang="en-US" sz="2400" kern="1200"/>
        </a:p>
        <a:p>
          <a:pPr marL="228600" lvl="1" indent="-228600" algn="l" defTabSz="1066800">
            <a:lnSpc>
              <a:spcPct val="90000"/>
            </a:lnSpc>
            <a:spcBef>
              <a:spcPct val="0"/>
            </a:spcBef>
            <a:spcAft>
              <a:spcPct val="15000"/>
            </a:spcAft>
            <a:buChar char="•"/>
          </a:pPr>
          <a:r>
            <a:rPr lang="en-US" sz="2400" kern="1200"/>
            <a:t>Create Azure VM to run notebooks triggered from incidents</a:t>
          </a:r>
        </a:p>
        <a:p>
          <a:pPr marL="228600" lvl="1" indent="-228600" algn="l" defTabSz="1066800">
            <a:lnSpc>
              <a:spcPct val="90000"/>
            </a:lnSpc>
            <a:spcBef>
              <a:spcPct val="0"/>
            </a:spcBef>
            <a:spcAft>
              <a:spcPct val="15000"/>
            </a:spcAft>
            <a:buChar char="•"/>
          </a:pPr>
          <a:r>
            <a:rPr lang="en-US" sz="2400" kern="1200"/>
            <a:t>Should be adaptable to other cloud platforms</a:t>
          </a:r>
        </a:p>
      </dsp:txBody>
      <dsp:txXfrm>
        <a:off x="51" y="1104849"/>
        <a:ext cx="4913783" cy="2832840"/>
      </dsp:txXfrm>
    </dsp:sp>
    <dsp:sp modelId="{92140ACA-0001-4E5D-9736-FD53BA2BCF89}">
      <dsp:nvSpPr>
        <dsp:cNvPr id="0" name=""/>
        <dsp:cNvSpPr/>
      </dsp:nvSpPr>
      <dsp:spPr>
        <a:xfrm>
          <a:off x="5601764" y="413648"/>
          <a:ext cx="4913783" cy="691200"/>
        </a:xfrm>
        <a:prstGeom prst="rect">
          <a:avLst/>
        </a:prstGeom>
        <a:solidFill>
          <a:schemeClr val="accent5">
            <a:hueOff val="6010703"/>
            <a:satOff val="-26380"/>
            <a:lumOff val="7843"/>
            <a:alphaOff val="0"/>
          </a:schemeClr>
        </a:solidFill>
        <a:ln w="12700" cap="flat" cmpd="sng" algn="ctr">
          <a:solidFill>
            <a:schemeClr val="accent5">
              <a:hueOff val="6010703"/>
              <a:satOff val="-26380"/>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Our Demo</a:t>
          </a:r>
        </a:p>
      </dsp:txBody>
      <dsp:txXfrm>
        <a:off x="5601764" y="413648"/>
        <a:ext cx="4913783" cy="691200"/>
      </dsp:txXfrm>
    </dsp:sp>
    <dsp:sp modelId="{8A0058A1-F59F-4B8B-858C-0F6106B3DCFB}">
      <dsp:nvSpPr>
        <dsp:cNvPr id="0" name=""/>
        <dsp:cNvSpPr/>
      </dsp:nvSpPr>
      <dsp:spPr>
        <a:xfrm>
          <a:off x="5601764" y="1104849"/>
          <a:ext cx="4913783" cy="2832840"/>
        </a:xfrm>
        <a:prstGeom prst="rect">
          <a:avLst/>
        </a:prstGeom>
        <a:solidFill>
          <a:schemeClr val="accent5">
            <a:tint val="40000"/>
            <a:alpha val="90000"/>
            <a:hueOff val="5828064"/>
            <a:satOff val="-18244"/>
            <a:lumOff val="1209"/>
            <a:alphaOff val="0"/>
          </a:schemeClr>
        </a:solidFill>
        <a:ln w="12700" cap="flat" cmpd="sng" algn="ctr">
          <a:solidFill>
            <a:schemeClr val="accent5">
              <a:tint val="40000"/>
              <a:alpha val="90000"/>
              <a:hueOff val="5828064"/>
              <a:satOff val="-18244"/>
              <a:lumOff val="12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Simple solution using Docker + Papermill</a:t>
          </a:r>
        </a:p>
        <a:p>
          <a:pPr marL="228600" lvl="1" indent="-228600" algn="l" defTabSz="1066800">
            <a:lnSpc>
              <a:spcPct val="90000"/>
            </a:lnSpc>
            <a:spcBef>
              <a:spcPct val="0"/>
            </a:spcBef>
            <a:spcAft>
              <a:spcPct val="15000"/>
            </a:spcAft>
            <a:buChar char="•"/>
          </a:pPr>
          <a:r>
            <a:rPr lang="en-US" sz="2400" kern="1200"/>
            <a:t>Triggered by YAML parameters file</a:t>
          </a:r>
        </a:p>
        <a:p>
          <a:pPr marL="228600" lvl="1" indent="-228600" algn="l" defTabSz="1066800">
            <a:lnSpc>
              <a:spcPct val="90000"/>
            </a:lnSpc>
            <a:spcBef>
              <a:spcPct val="0"/>
            </a:spcBef>
            <a:spcAft>
              <a:spcPct val="15000"/>
            </a:spcAft>
            <a:buChar char="•"/>
          </a:pPr>
          <a:r>
            <a:rPr lang="en-US" sz="2400" kern="1200"/>
            <a:t>Full source on GitHub (see refs)</a:t>
          </a:r>
        </a:p>
      </dsp:txBody>
      <dsp:txXfrm>
        <a:off x="5601764" y="1104849"/>
        <a:ext cx="4913783" cy="28328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EEFFCE-E1CC-4A29-BAD5-6B72DCAD59BF}">
      <dsp:nvSpPr>
        <dsp:cNvPr id="0" name=""/>
        <dsp:cNvSpPr/>
      </dsp:nvSpPr>
      <dsp:spPr>
        <a:xfrm>
          <a:off x="0" y="13471"/>
          <a:ext cx="6588691" cy="95471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Usually </a:t>
          </a:r>
          <a:r>
            <a:rPr lang="en-US" sz="2400" b="1" kern="1200"/>
            <a:t>ad hoc </a:t>
          </a:r>
          <a:r>
            <a:rPr lang="en-US" sz="2400" kern="1200"/>
            <a:t>but may contain some automated elements</a:t>
          </a:r>
        </a:p>
      </dsp:txBody>
      <dsp:txXfrm>
        <a:off x="46606" y="60077"/>
        <a:ext cx="6495479" cy="861507"/>
      </dsp:txXfrm>
    </dsp:sp>
    <dsp:sp modelId="{AFE67709-3D88-4C2E-946B-A79469016331}">
      <dsp:nvSpPr>
        <dsp:cNvPr id="0" name=""/>
        <dsp:cNvSpPr/>
      </dsp:nvSpPr>
      <dsp:spPr>
        <a:xfrm>
          <a:off x="0" y="1037311"/>
          <a:ext cx="6588691" cy="954719"/>
        </a:xfrm>
        <a:prstGeom prst="roundRect">
          <a:avLst/>
        </a:prstGeom>
        <a:solidFill>
          <a:schemeClr val="accent2">
            <a:hueOff val="37813"/>
            <a:satOff val="4346"/>
            <a:lumOff val="-34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Library support is crucial – make it easy to:</a:t>
          </a:r>
        </a:p>
      </dsp:txBody>
      <dsp:txXfrm>
        <a:off x="46606" y="1083917"/>
        <a:ext cx="6495479" cy="861507"/>
      </dsp:txXfrm>
    </dsp:sp>
    <dsp:sp modelId="{5E8D8D71-4B1E-49FF-A059-DEB495AFC89F}">
      <dsp:nvSpPr>
        <dsp:cNvPr id="0" name=""/>
        <dsp:cNvSpPr/>
      </dsp:nvSpPr>
      <dsp:spPr>
        <a:xfrm>
          <a:off x="0" y="1992031"/>
          <a:ext cx="6588691" cy="99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19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Query and retrieve information</a:t>
          </a:r>
        </a:p>
        <a:p>
          <a:pPr marL="171450" lvl="1" indent="-171450" algn="l" defTabSz="844550">
            <a:lnSpc>
              <a:spcPct val="90000"/>
            </a:lnSpc>
            <a:spcBef>
              <a:spcPct val="0"/>
            </a:spcBef>
            <a:spcAft>
              <a:spcPct val="20000"/>
            </a:spcAft>
            <a:buChar char="•"/>
          </a:pPr>
          <a:r>
            <a:rPr lang="en-US" sz="1900" kern="1200"/>
            <a:t>Create visualizations</a:t>
          </a:r>
        </a:p>
        <a:p>
          <a:pPr marL="171450" lvl="1" indent="-171450" algn="l" defTabSz="844550">
            <a:lnSpc>
              <a:spcPct val="90000"/>
            </a:lnSpc>
            <a:spcBef>
              <a:spcPct val="0"/>
            </a:spcBef>
            <a:spcAft>
              <a:spcPct val="20000"/>
            </a:spcAft>
            <a:buChar char="•"/>
          </a:pPr>
          <a:r>
            <a:rPr lang="en-US" sz="1900" kern="1200"/>
            <a:t>Repeatable analysis and data extraction/transformation</a:t>
          </a:r>
        </a:p>
      </dsp:txBody>
      <dsp:txXfrm>
        <a:off x="0" y="1992031"/>
        <a:ext cx="6588691" cy="993600"/>
      </dsp:txXfrm>
    </dsp:sp>
    <dsp:sp modelId="{00EF0C62-BFF0-405E-B56F-DDAF252071B3}">
      <dsp:nvSpPr>
        <dsp:cNvPr id="0" name=""/>
        <dsp:cNvSpPr/>
      </dsp:nvSpPr>
      <dsp:spPr>
        <a:xfrm>
          <a:off x="0" y="2985631"/>
          <a:ext cx="6588691" cy="954719"/>
        </a:xfrm>
        <a:prstGeom prst="roundRect">
          <a:avLst/>
        </a:prstGeom>
        <a:solidFill>
          <a:schemeClr val="accent2">
            <a:hueOff val="75626"/>
            <a:satOff val="8693"/>
            <a:lumOff val="-69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Package common tasks in parameter-driven notebooks/notebooklets</a:t>
          </a:r>
        </a:p>
      </dsp:txBody>
      <dsp:txXfrm>
        <a:off x="46606" y="3032237"/>
        <a:ext cx="6495479" cy="861507"/>
      </dsp:txXfrm>
    </dsp:sp>
    <dsp:sp modelId="{E5C9A9C4-1996-4ED4-9BEC-0EFA3EDFCBC2}">
      <dsp:nvSpPr>
        <dsp:cNvPr id="0" name=""/>
        <dsp:cNvSpPr/>
      </dsp:nvSpPr>
      <dsp:spPr>
        <a:xfrm>
          <a:off x="0" y="4009471"/>
          <a:ext cx="6588691" cy="954719"/>
        </a:xfrm>
        <a:prstGeom prst="roundRect">
          <a:avLst/>
        </a:prstGeom>
        <a:solidFill>
          <a:schemeClr val="accent2">
            <a:hueOff val="113439"/>
            <a:satOff val="13039"/>
            <a:lumOff val="-1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Apply the same standards as automated notebooks:</a:t>
          </a:r>
        </a:p>
      </dsp:txBody>
      <dsp:txXfrm>
        <a:off x="46606" y="4056077"/>
        <a:ext cx="6495479" cy="861507"/>
      </dsp:txXfrm>
    </dsp:sp>
    <dsp:sp modelId="{E45EC29B-A725-4440-ACD8-4C027818A23E}">
      <dsp:nvSpPr>
        <dsp:cNvPr id="0" name=""/>
        <dsp:cNvSpPr/>
      </dsp:nvSpPr>
      <dsp:spPr>
        <a:xfrm>
          <a:off x="0" y="4964191"/>
          <a:ext cx="6588691" cy="919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191"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Version control processes (for library and building-block code)</a:t>
          </a:r>
        </a:p>
        <a:p>
          <a:pPr marL="171450" lvl="1" indent="-171450" algn="l" defTabSz="844550">
            <a:lnSpc>
              <a:spcPct val="90000"/>
            </a:lnSpc>
            <a:spcBef>
              <a:spcPct val="0"/>
            </a:spcBef>
            <a:spcAft>
              <a:spcPct val="20000"/>
            </a:spcAft>
            <a:buChar char="•"/>
          </a:pPr>
          <a:r>
            <a:rPr lang="en-US" sz="1900" kern="1200"/>
            <a:t>Output naming and storage</a:t>
          </a:r>
        </a:p>
      </dsp:txBody>
      <dsp:txXfrm>
        <a:off x="0" y="4964191"/>
        <a:ext cx="6588691" cy="9190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0A68C-B2B1-4DFC-A473-DE57B3E5826F}">
      <dsp:nvSpPr>
        <dsp:cNvPr id="0" name=""/>
        <dsp:cNvSpPr/>
      </dsp:nvSpPr>
      <dsp:spPr>
        <a:xfrm>
          <a:off x="45705" y="964878"/>
          <a:ext cx="686649" cy="68664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51FD0-6F39-40DA-9ED9-B198CE96FFBC}">
      <dsp:nvSpPr>
        <dsp:cNvPr id="0" name=""/>
        <dsp:cNvSpPr/>
      </dsp:nvSpPr>
      <dsp:spPr>
        <a:xfrm>
          <a:off x="189902" y="1109074"/>
          <a:ext cx="398256" cy="398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t="6250" b="625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E2723C-C214-4CDC-A29E-42BC7DDA6013}">
      <dsp:nvSpPr>
        <dsp:cNvPr id="0" name=""/>
        <dsp:cNvSpPr/>
      </dsp:nvSpPr>
      <dsp:spPr>
        <a:xfrm>
          <a:off x="879494" y="964878"/>
          <a:ext cx="1618530" cy="68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Better capability</a:t>
          </a:r>
        </a:p>
      </dsp:txBody>
      <dsp:txXfrm>
        <a:off x="879494" y="964878"/>
        <a:ext cx="1618530" cy="686649"/>
      </dsp:txXfrm>
    </dsp:sp>
    <dsp:sp modelId="{2915A49B-E917-47F2-B2A2-E2704058775F}">
      <dsp:nvSpPr>
        <dsp:cNvPr id="0" name=""/>
        <dsp:cNvSpPr/>
      </dsp:nvSpPr>
      <dsp:spPr>
        <a:xfrm>
          <a:off x="2780041" y="964878"/>
          <a:ext cx="686649" cy="68664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C54CB9-D2C2-4F81-9571-AB2BE4E42807}">
      <dsp:nvSpPr>
        <dsp:cNvPr id="0" name=""/>
        <dsp:cNvSpPr/>
      </dsp:nvSpPr>
      <dsp:spPr>
        <a:xfrm>
          <a:off x="2924237" y="1109074"/>
          <a:ext cx="398256" cy="39825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18196A-78C2-497E-97A0-06F9FDCD60FF}">
      <dsp:nvSpPr>
        <dsp:cNvPr id="0" name=""/>
        <dsp:cNvSpPr/>
      </dsp:nvSpPr>
      <dsp:spPr>
        <a:xfrm>
          <a:off x="3613829" y="964878"/>
          <a:ext cx="1618530" cy="68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Faster work</a:t>
          </a:r>
        </a:p>
      </dsp:txBody>
      <dsp:txXfrm>
        <a:off x="3613829" y="964878"/>
        <a:ext cx="1618530" cy="686649"/>
      </dsp:txXfrm>
    </dsp:sp>
    <dsp:sp modelId="{FDEE7B4F-C577-4B1F-83B4-2330E2125FE8}">
      <dsp:nvSpPr>
        <dsp:cNvPr id="0" name=""/>
        <dsp:cNvSpPr/>
      </dsp:nvSpPr>
      <dsp:spPr>
        <a:xfrm>
          <a:off x="45705" y="2328057"/>
          <a:ext cx="686649" cy="68664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8C886-D347-4DA9-95D0-AA645A842C5B}">
      <dsp:nvSpPr>
        <dsp:cNvPr id="0" name=""/>
        <dsp:cNvSpPr/>
      </dsp:nvSpPr>
      <dsp:spPr>
        <a:xfrm>
          <a:off x="189902" y="2472253"/>
          <a:ext cx="398256" cy="3982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C4AA91-5D10-4E20-B0F5-36950FBA091C}">
      <dsp:nvSpPr>
        <dsp:cNvPr id="0" name=""/>
        <dsp:cNvSpPr/>
      </dsp:nvSpPr>
      <dsp:spPr>
        <a:xfrm>
          <a:off x="879494" y="2328057"/>
          <a:ext cx="1618530" cy="68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More resilient</a:t>
          </a:r>
        </a:p>
      </dsp:txBody>
      <dsp:txXfrm>
        <a:off x="879494" y="2328057"/>
        <a:ext cx="1618530" cy="686649"/>
      </dsp:txXfrm>
    </dsp:sp>
    <dsp:sp modelId="{529D73D9-5785-4BE3-82C8-885D3F0E6536}">
      <dsp:nvSpPr>
        <dsp:cNvPr id="0" name=""/>
        <dsp:cNvSpPr/>
      </dsp:nvSpPr>
      <dsp:spPr>
        <a:xfrm>
          <a:off x="2780041" y="2328057"/>
          <a:ext cx="686649" cy="68664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994A4-C8B2-4521-93D8-0D424D6989E3}">
      <dsp:nvSpPr>
        <dsp:cNvPr id="0" name=""/>
        <dsp:cNvSpPr/>
      </dsp:nvSpPr>
      <dsp:spPr>
        <a:xfrm>
          <a:off x="2924237" y="2472253"/>
          <a:ext cx="398256" cy="39825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A2985A-1766-4695-B6FB-C8F7327C28C5}">
      <dsp:nvSpPr>
        <dsp:cNvPr id="0" name=""/>
        <dsp:cNvSpPr/>
      </dsp:nvSpPr>
      <dsp:spPr>
        <a:xfrm>
          <a:off x="3613829" y="2328057"/>
          <a:ext cx="1618530" cy="68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a:t>More flexibility</a:t>
          </a:r>
        </a:p>
      </dsp:txBody>
      <dsp:txXfrm>
        <a:off x="3613829" y="2328057"/>
        <a:ext cx="1618530" cy="68664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F7B6B7-8FBF-4E76-A2ED-4278B111D42F}">
      <dsp:nvSpPr>
        <dsp:cNvPr id="0" name=""/>
        <dsp:cNvSpPr/>
      </dsp:nvSpPr>
      <dsp:spPr>
        <a:xfrm>
          <a:off x="1063351" y="273"/>
          <a:ext cx="2225818" cy="13135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Local Notebooks</a:t>
          </a:r>
        </a:p>
      </dsp:txBody>
      <dsp:txXfrm>
        <a:off x="1063351" y="273"/>
        <a:ext cx="2225818" cy="1313511"/>
      </dsp:txXfrm>
    </dsp:sp>
    <dsp:sp modelId="{1C21775A-9DF4-485B-8F7F-43B68B8B04EA}">
      <dsp:nvSpPr>
        <dsp:cNvPr id="0" name=""/>
        <dsp:cNvSpPr/>
      </dsp:nvSpPr>
      <dsp:spPr>
        <a:xfrm>
          <a:off x="4351005" y="273"/>
          <a:ext cx="2225818" cy="131351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Shared Infrastructure</a:t>
          </a:r>
        </a:p>
      </dsp:txBody>
      <dsp:txXfrm>
        <a:off x="4351005" y="273"/>
        <a:ext cx="2225818" cy="1313511"/>
      </dsp:txXfrm>
    </dsp:sp>
    <dsp:sp modelId="{4142FA5A-31F0-44DC-8A48-C17CA854CD95}">
      <dsp:nvSpPr>
        <dsp:cNvPr id="0" name=""/>
        <dsp:cNvSpPr/>
      </dsp:nvSpPr>
      <dsp:spPr>
        <a:xfrm>
          <a:off x="7638658" y="0"/>
          <a:ext cx="2225818" cy="131351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Shared Code</a:t>
          </a:r>
        </a:p>
      </dsp:txBody>
      <dsp:txXfrm>
        <a:off x="7638658" y="0"/>
        <a:ext cx="2225818" cy="1313511"/>
      </dsp:txXfrm>
    </dsp:sp>
    <dsp:sp modelId="{D56D58D0-5929-4029-9ECA-D9914CAB0D8E}">
      <dsp:nvSpPr>
        <dsp:cNvPr id="0" name=""/>
        <dsp:cNvSpPr/>
      </dsp:nvSpPr>
      <dsp:spPr>
        <a:xfrm>
          <a:off x="1063351" y="2375619"/>
          <a:ext cx="2225818" cy="131351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Automation</a:t>
          </a:r>
        </a:p>
      </dsp:txBody>
      <dsp:txXfrm>
        <a:off x="1063351" y="2375619"/>
        <a:ext cx="2225818" cy="1313511"/>
      </dsp:txXfrm>
    </dsp:sp>
    <dsp:sp modelId="{F8A9E0FE-D9EC-4FEB-8872-5DD359331995}">
      <dsp:nvSpPr>
        <dsp:cNvPr id="0" name=""/>
        <dsp:cNvSpPr/>
      </dsp:nvSpPr>
      <dsp:spPr>
        <a:xfrm>
          <a:off x="4351005" y="2375619"/>
          <a:ext cx="2225818" cy="131351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Process Integration</a:t>
          </a:r>
        </a:p>
      </dsp:txBody>
      <dsp:txXfrm>
        <a:off x="4351005" y="2375619"/>
        <a:ext cx="2225818" cy="1313511"/>
      </dsp:txXfrm>
    </dsp:sp>
    <dsp:sp modelId="{BF8D22B3-E889-45BC-85AB-EB69EBFFD6E8}">
      <dsp:nvSpPr>
        <dsp:cNvPr id="0" name=""/>
        <dsp:cNvSpPr/>
      </dsp:nvSpPr>
      <dsp:spPr>
        <a:xfrm>
          <a:off x="7689732" y="2375893"/>
          <a:ext cx="2225818" cy="131351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Full operationalization</a:t>
          </a:r>
        </a:p>
      </dsp:txBody>
      <dsp:txXfrm>
        <a:off x="7689732" y="2375893"/>
        <a:ext cx="2225818" cy="13135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DAD26-6ADD-45B4-8E8F-2AA767042F2B}">
      <dsp:nvSpPr>
        <dsp:cNvPr id="0" name=""/>
        <dsp:cNvSpPr/>
      </dsp:nvSpPr>
      <dsp:spPr>
        <a:xfrm>
          <a:off x="0" y="372919"/>
          <a:ext cx="6666833" cy="6803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33248" rIns="5174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hlinkClick xmlns:r="http://schemas.openxmlformats.org/officeDocument/2006/relationships" r:id="rId1"/>
            </a:rPr>
            <a:t>https://realpython.com/jupyter-notebook-introduction/</a:t>
          </a:r>
          <a:r>
            <a:rPr lang="en-US" sz="1600" kern="1200"/>
            <a:t> </a:t>
          </a:r>
        </a:p>
      </dsp:txBody>
      <dsp:txXfrm>
        <a:off x="0" y="372919"/>
        <a:ext cx="6666833" cy="680399"/>
      </dsp:txXfrm>
    </dsp:sp>
    <dsp:sp modelId="{E83F88D5-DBEE-4F4A-B963-9157CED5960F}">
      <dsp:nvSpPr>
        <dsp:cNvPr id="0" name=""/>
        <dsp:cNvSpPr/>
      </dsp:nvSpPr>
      <dsp:spPr>
        <a:xfrm>
          <a:off x="333341" y="136759"/>
          <a:ext cx="4666783" cy="4723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11200">
            <a:lnSpc>
              <a:spcPct val="90000"/>
            </a:lnSpc>
            <a:spcBef>
              <a:spcPct val="0"/>
            </a:spcBef>
            <a:spcAft>
              <a:spcPct val="35000"/>
            </a:spcAft>
            <a:buNone/>
          </a:pPr>
          <a:r>
            <a:rPr lang="en-US" sz="1600" kern="1200"/>
            <a:t>Notebooks:</a:t>
          </a:r>
        </a:p>
      </dsp:txBody>
      <dsp:txXfrm>
        <a:off x="356398" y="159816"/>
        <a:ext cx="4620669" cy="426206"/>
      </dsp:txXfrm>
    </dsp:sp>
    <dsp:sp modelId="{0C75EBEF-E504-4248-929C-525830FDA690}">
      <dsp:nvSpPr>
        <dsp:cNvPr id="0" name=""/>
        <dsp:cNvSpPr/>
      </dsp:nvSpPr>
      <dsp:spPr>
        <a:xfrm>
          <a:off x="0" y="1375879"/>
          <a:ext cx="6666833" cy="6803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33248" rIns="5174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hlinkClick xmlns:r="http://schemas.openxmlformats.org/officeDocument/2006/relationships" r:id="rId2"/>
            </a:rPr>
            <a:t>https://jupyter.org/install</a:t>
          </a:r>
          <a:r>
            <a:rPr lang="en-US" sz="1600" kern="1200"/>
            <a:t> </a:t>
          </a:r>
        </a:p>
      </dsp:txBody>
      <dsp:txXfrm>
        <a:off x="0" y="1375879"/>
        <a:ext cx="6666833" cy="680399"/>
      </dsp:txXfrm>
    </dsp:sp>
    <dsp:sp modelId="{56BA4E40-7561-46D0-93A5-272D52C6AB81}">
      <dsp:nvSpPr>
        <dsp:cNvPr id="0" name=""/>
        <dsp:cNvSpPr/>
      </dsp:nvSpPr>
      <dsp:spPr>
        <a:xfrm>
          <a:off x="333341" y="1139719"/>
          <a:ext cx="4666783" cy="4723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11200">
            <a:lnSpc>
              <a:spcPct val="90000"/>
            </a:lnSpc>
            <a:spcBef>
              <a:spcPct val="0"/>
            </a:spcBef>
            <a:spcAft>
              <a:spcPct val="35000"/>
            </a:spcAft>
            <a:buNone/>
          </a:pPr>
          <a:r>
            <a:rPr lang="en-US" sz="1600" kern="1200"/>
            <a:t>Jupyter</a:t>
          </a:r>
        </a:p>
      </dsp:txBody>
      <dsp:txXfrm>
        <a:off x="356398" y="1162776"/>
        <a:ext cx="4620669" cy="426206"/>
      </dsp:txXfrm>
    </dsp:sp>
    <dsp:sp modelId="{CDB10E5E-9BBC-421D-B411-839142F5375F}">
      <dsp:nvSpPr>
        <dsp:cNvPr id="0" name=""/>
        <dsp:cNvSpPr/>
      </dsp:nvSpPr>
      <dsp:spPr>
        <a:xfrm>
          <a:off x="0" y="2378839"/>
          <a:ext cx="6666833" cy="9323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33248" rIns="5174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hlinkClick xmlns:r="http://schemas.openxmlformats.org/officeDocument/2006/relationships" r:id="rId3"/>
            </a:rPr>
            <a:t>https://github.com/Microsoft/msticpy</a:t>
          </a:r>
          <a:r>
            <a:rPr lang="en-US" sz="1600" kern="1200"/>
            <a:t>  </a:t>
          </a:r>
        </a:p>
        <a:p>
          <a:pPr marL="171450" lvl="1" indent="-171450" algn="l" defTabSz="711200">
            <a:lnSpc>
              <a:spcPct val="90000"/>
            </a:lnSpc>
            <a:spcBef>
              <a:spcPct val="0"/>
            </a:spcBef>
            <a:spcAft>
              <a:spcPct val="15000"/>
            </a:spcAft>
            <a:buChar char="•"/>
          </a:pPr>
          <a:r>
            <a:rPr lang="en-US" sz="1600" kern="1200">
              <a:hlinkClick xmlns:r="http://schemas.openxmlformats.org/officeDocument/2006/relationships" r:id="rId4"/>
            </a:rPr>
            <a:t>https://aka.ms/msticpy-demo</a:t>
          </a:r>
          <a:r>
            <a:rPr lang="en-US" sz="1600" kern="1200"/>
            <a:t> </a:t>
          </a:r>
        </a:p>
      </dsp:txBody>
      <dsp:txXfrm>
        <a:off x="0" y="2378839"/>
        <a:ext cx="6666833" cy="932399"/>
      </dsp:txXfrm>
    </dsp:sp>
    <dsp:sp modelId="{9AC177CF-0339-46AB-8AF1-03F3553C3DAC}">
      <dsp:nvSpPr>
        <dsp:cNvPr id="0" name=""/>
        <dsp:cNvSpPr/>
      </dsp:nvSpPr>
      <dsp:spPr>
        <a:xfrm>
          <a:off x="333341" y="2142679"/>
          <a:ext cx="4666783" cy="4723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11200">
            <a:lnSpc>
              <a:spcPct val="90000"/>
            </a:lnSpc>
            <a:spcBef>
              <a:spcPct val="0"/>
            </a:spcBef>
            <a:spcAft>
              <a:spcPct val="35000"/>
            </a:spcAft>
            <a:buNone/>
          </a:pPr>
          <a:r>
            <a:rPr lang="en-US" sz="1600" kern="1200"/>
            <a:t>MSTICPy</a:t>
          </a:r>
        </a:p>
      </dsp:txBody>
      <dsp:txXfrm>
        <a:off x="356398" y="2165736"/>
        <a:ext cx="4620669" cy="426206"/>
      </dsp:txXfrm>
    </dsp:sp>
    <dsp:sp modelId="{1F1DBC0A-87C2-4432-A68F-F25E8AB340DC}">
      <dsp:nvSpPr>
        <dsp:cNvPr id="0" name=""/>
        <dsp:cNvSpPr/>
      </dsp:nvSpPr>
      <dsp:spPr>
        <a:xfrm>
          <a:off x="0" y="3633799"/>
          <a:ext cx="6666833" cy="6803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33248" rIns="5174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hlinkClick xmlns:r="http://schemas.openxmlformats.org/officeDocument/2006/relationships" r:id="rId5"/>
            </a:rPr>
            <a:t>https://aka.ms/SentinelNotebooks</a:t>
          </a:r>
          <a:endParaRPr lang="en-US" sz="1600" kern="1200"/>
        </a:p>
      </dsp:txBody>
      <dsp:txXfrm>
        <a:off x="0" y="3633799"/>
        <a:ext cx="6666833" cy="680399"/>
      </dsp:txXfrm>
    </dsp:sp>
    <dsp:sp modelId="{2D4165EA-0016-4559-8C81-CEE7FE38FEED}">
      <dsp:nvSpPr>
        <dsp:cNvPr id="0" name=""/>
        <dsp:cNvSpPr/>
      </dsp:nvSpPr>
      <dsp:spPr>
        <a:xfrm>
          <a:off x="333341" y="3397639"/>
          <a:ext cx="4666783" cy="4723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11200">
            <a:lnSpc>
              <a:spcPct val="90000"/>
            </a:lnSpc>
            <a:spcBef>
              <a:spcPct val="0"/>
            </a:spcBef>
            <a:spcAft>
              <a:spcPct val="35000"/>
            </a:spcAft>
            <a:buNone/>
          </a:pPr>
          <a:r>
            <a:rPr lang="en-US" sz="1600" kern="1200"/>
            <a:t>Notebooks &amp; Sentinel</a:t>
          </a:r>
        </a:p>
      </dsp:txBody>
      <dsp:txXfrm>
        <a:off x="356398" y="3420696"/>
        <a:ext cx="4620669" cy="426206"/>
      </dsp:txXfrm>
    </dsp:sp>
    <dsp:sp modelId="{4FA70B12-2348-4247-8A78-45D013469E6C}">
      <dsp:nvSpPr>
        <dsp:cNvPr id="0" name=""/>
        <dsp:cNvSpPr/>
      </dsp:nvSpPr>
      <dsp:spPr>
        <a:xfrm>
          <a:off x="0" y="4636760"/>
          <a:ext cx="6666833" cy="680399"/>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33248" rIns="5174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hlinkClick xmlns:r="http://schemas.openxmlformats.org/officeDocument/2006/relationships" r:id="rId6"/>
            </a:rPr>
            <a:t>https://aka.ms/BlueTeamConNotebooks</a:t>
          </a:r>
          <a:r>
            <a:rPr lang="en-US" sz="1600" kern="1200"/>
            <a:t> </a:t>
          </a:r>
        </a:p>
      </dsp:txBody>
      <dsp:txXfrm>
        <a:off x="0" y="4636760"/>
        <a:ext cx="6666833" cy="680399"/>
      </dsp:txXfrm>
    </dsp:sp>
    <dsp:sp modelId="{F09BC301-6CCB-4031-9FF5-0E3A38C6BE65}">
      <dsp:nvSpPr>
        <dsp:cNvPr id="0" name=""/>
        <dsp:cNvSpPr/>
      </dsp:nvSpPr>
      <dsp:spPr>
        <a:xfrm>
          <a:off x="333341" y="4400600"/>
          <a:ext cx="4666783" cy="4723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11200">
            <a:lnSpc>
              <a:spcPct val="90000"/>
            </a:lnSpc>
            <a:spcBef>
              <a:spcPct val="0"/>
            </a:spcBef>
            <a:spcAft>
              <a:spcPct val="35000"/>
            </a:spcAft>
            <a:buNone/>
          </a:pPr>
          <a:r>
            <a:rPr lang="en-US" sz="1600" kern="1200"/>
            <a:t>This Presentation</a:t>
          </a:r>
        </a:p>
      </dsp:txBody>
      <dsp:txXfrm>
        <a:off x="356398" y="4423657"/>
        <a:ext cx="4620669"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1D215D-CE3B-45FC-9F66-7D883D63B89A}">
      <dsp:nvSpPr>
        <dsp:cNvPr id="0" name=""/>
        <dsp:cNvSpPr/>
      </dsp:nvSpPr>
      <dsp:spPr>
        <a:xfrm>
          <a:off x="0" y="17569"/>
          <a:ext cx="5219700" cy="1106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Data Acquisition</a:t>
          </a:r>
        </a:p>
      </dsp:txBody>
      <dsp:txXfrm>
        <a:off x="54030" y="71599"/>
        <a:ext cx="5111640" cy="998760"/>
      </dsp:txXfrm>
    </dsp:sp>
    <dsp:sp modelId="{B228EAA9-E902-4BA9-B359-25E5B990D1FD}">
      <dsp:nvSpPr>
        <dsp:cNvPr id="0" name=""/>
        <dsp:cNvSpPr/>
      </dsp:nvSpPr>
      <dsp:spPr>
        <a:xfrm>
          <a:off x="0" y="1248229"/>
          <a:ext cx="5219700" cy="1106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Data Enrichment</a:t>
          </a:r>
        </a:p>
      </dsp:txBody>
      <dsp:txXfrm>
        <a:off x="54030" y="1302259"/>
        <a:ext cx="5111640" cy="998760"/>
      </dsp:txXfrm>
    </dsp:sp>
    <dsp:sp modelId="{B750A484-B75E-4191-80F2-126D37CA9D06}">
      <dsp:nvSpPr>
        <dsp:cNvPr id="0" name=""/>
        <dsp:cNvSpPr/>
      </dsp:nvSpPr>
      <dsp:spPr>
        <a:xfrm>
          <a:off x="0" y="2478889"/>
          <a:ext cx="5219700" cy="1106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Analyzing Data</a:t>
          </a:r>
        </a:p>
      </dsp:txBody>
      <dsp:txXfrm>
        <a:off x="54030" y="2532919"/>
        <a:ext cx="5111640" cy="998760"/>
      </dsp:txXfrm>
    </dsp:sp>
    <dsp:sp modelId="{F3354921-2C3E-41C6-90FD-841C2F6AC083}">
      <dsp:nvSpPr>
        <dsp:cNvPr id="0" name=""/>
        <dsp:cNvSpPr/>
      </dsp:nvSpPr>
      <dsp:spPr>
        <a:xfrm>
          <a:off x="0" y="3709548"/>
          <a:ext cx="5219700" cy="11068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Displaying Data</a:t>
          </a:r>
        </a:p>
      </dsp:txBody>
      <dsp:txXfrm>
        <a:off x="54030" y="3763578"/>
        <a:ext cx="5111640" cy="998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92F7C-F4A7-4DC6-942F-7433F8692F34}">
      <dsp:nvSpPr>
        <dsp:cNvPr id="0" name=""/>
        <dsp:cNvSpPr/>
      </dsp:nvSpPr>
      <dsp:spPr>
        <a:xfrm>
          <a:off x="76087" y="1080037"/>
          <a:ext cx="1043700" cy="10437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4DCE0F-317E-4EB1-9DCB-62C92F037006}">
      <dsp:nvSpPr>
        <dsp:cNvPr id="0" name=""/>
        <dsp:cNvSpPr/>
      </dsp:nvSpPr>
      <dsp:spPr>
        <a:xfrm>
          <a:off x="295265" y="1299214"/>
          <a:ext cx="605346" cy="6053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288199-FE77-4F71-B21C-74B65D920C48}">
      <dsp:nvSpPr>
        <dsp:cNvPr id="0" name=""/>
        <dsp:cNvSpPr/>
      </dsp:nvSpPr>
      <dsp:spPr>
        <a:xfrm>
          <a:off x="1343438" y="1080037"/>
          <a:ext cx="2460150" cy="104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Hard to share</a:t>
          </a:r>
        </a:p>
      </dsp:txBody>
      <dsp:txXfrm>
        <a:off x="1343438" y="1080037"/>
        <a:ext cx="2460150" cy="1043700"/>
      </dsp:txXfrm>
    </dsp:sp>
    <dsp:sp modelId="{311FE413-6A15-45C5-BBBD-48F6AADE3B31}">
      <dsp:nvSpPr>
        <dsp:cNvPr id="0" name=""/>
        <dsp:cNvSpPr/>
      </dsp:nvSpPr>
      <dsp:spPr>
        <a:xfrm>
          <a:off x="4232250" y="1080037"/>
          <a:ext cx="1043700" cy="10437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C9F129-3CF6-45CB-A69C-B7C06F96BAAB}">
      <dsp:nvSpPr>
        <dsp:cNvPr id="0" name=""/>
        <dsp:cNvSpPr/>
      </dsp:nvSpPr>
      <dsp:spPr>
        <a:xfrm>
          <a:off x="4451427" y="1299214"/>
          <a:ext cx="605346" cy="6053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90CC7D-4EBD-4BC5-9022-4E75E7424F98}">
      <dsp:nvSpPr>
        <dsp:cNvPr id="0" name=""/>
        <dsp:cNvSpPr/>
      </dsp:nvSpPr>
      <dsp:spPr>
        <a:xfrm>
          <a:off x="5499600" y="1080037"/>
          <a:ext cx="2460150" cy="104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Skill set needed</a:t>
          </a:r>
        </a:p>
      </dsp:txBody>
      <dsp:txXfrm>
        <a:off x="5499600" y="1080037"/>
        <a:ext cx="2460150" cy="1043700"/>
      </dsp:txXfrm>
    </dsp:sp>
    <dsp:sp modelId="{9498CB08-7943-4850-947E-E91A9761C38D}">
      <dsp:nvSpPr>
        <dsp:cNvPr id="0" name=""/>
        <dsp:cNvSpPr/>
      </dsp:nvSpPr>
      <dsp:spPr>
        <a:xfrm>
          <a:off x="8388413" y="1080037"/>
          <a:ext cx="1043700" cy="10437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61F38-F100-473E-BD84-5642FDA172FC}">
      <dsp:nvSpPr>
        <dsp:cNvPr id="0" name=""/>
        <dsp:cNvSpPr/>
      </dsp:nvSpPr>
      <dsp:spPr>
        <a:xfrm>
          <a:off x="8607590" y="1299214"/>
          <a:ext cx="605346" cy="6053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1F0693-47F0-4006-867C-031D19093350}">
      <dsp:nvSpPr>
        <dsp:cNvPr id="0" name=""/>
        <dsp:cNvSpPr/>
      </dsp:nvSpPr>
      <dsp:spPr>
        <a:xfrm>
          <a:off x="9655763" y="1080037"/>
          <a:ext cx="2460150" cy="104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Time to create</a:t>
          </a:r>
        </a:p>
      </dsp:txBody>
      <dsp:txXfrm>
        <a:off x="9655763" y="1080037"/>
        <a:ext cx="2460150" cy="1043700"/>
      </dsp:txXfrm>
    </dsp:sp>
    <dsp:sp modelId="{44CEC74C-794A-4325-B0BF-1F53D068E2D3}">
      <dsp:nvSpPr>
        <dsp:cNvPr id="0" name=""/>
        <dsp:cNvSpPr/>
      </dsp:nvSpPr>
      <dsp:spPr>
        <a:xfrm>
          <a:off x="2213345" y="2993702"/>
          <a:ext cx="1043700" cy="10437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AEF20-5F4F-4BC4-B213-9EEC47D671A0}">
      <dsp:nvSpPr>
        <dsp:cNvPr id="0" name=""/>
        <dsp:cNvSpPr/>
      </dsp:nvSpPr>
      <dsp:spPr>
        <a:xfrm>
          <a:off x="2432523" y="3212880"/>
          <a:ext cx="605346" cy="6053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FCCD59-3098-4DD9-BF2C-2DF92E02209A}">
      <dsp:nvSpPr>
        <dsp:cNvPr id="0" name=""/>
        <dsp:cNvSpPr/>
      </dsp:nvSpPr>
      <dsp:spPr>
        <a:xfrm>
          <a:off x="3480718" y="2993702"/>
          <a:ext cx="2460150" cy="104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Version control</a:t>
          </a:r>
        </a:p>
      </dsp:txBody>
      <dsp:txXfrm>
        <a:off x="3480718" y="2993702"/>
        <a:ext cx="2460150" cy="1043700"/>
      </dsp:txXfrm>
    </dsp:sp>
    <dsp:sp modelId="{1E43906A-F82C-4F1C-9011-53EF7B6FF12B}">
      <dsp:nvSpPr>
        <dsp:cNvPr id="0" name=""/>
        <dsp:cNvSpPr/>
      </dsp:nvSpPr>
      <dsp:spPr>
        <a:xfrm>
          <a:off x="6369508" y="2993702"/>
          <a:ext cx="1043700" cy="10437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4DC33-1BC0-48DB-9AD9-BA7EEB4DA300}">
      <dsp:nvSpPr>
        <dsp:cNvPr id="0" name=""/>
        <dsp:cNvSpPr/>
      </dsp:nvSpPr>
      <dsp:spPr>
        <a:xfrm>
          <a:off x="6588686" y="3212880"/>
          <a:ext cx="605346" cy="6053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F0656-AAE3-4859-9DD8-D944673E97EF}">
      <dsp:nvSpPr>
        <dsp:cNvPr id="0" name=""/>
        <dsp:cNvSpPr/>
      </dsp:nvSpPr>
      <dsp:spPr>
        <a:xfrm>
          <a:off x="7636881" y="2993702"/>
          <a:ext cx="2460150" cy="104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Authentication</a:t>
          </a:r>
        </a:p>
      </dsp:txBody>
      <dsp:txXfrm>
        <a:off x="7636881" y="2993702"/>
        <a:ext cx="2460150" cy="1043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EFD9A-7C64-420B-BEBC-F2751FEF4996}">
      <dsp:nvSpPr>
        <dsp:cNvPr id="0" name=""/>
        <dsp:cNvSpPr/>
      </dsp:nvSpPr>
      <dsp:spPr>
        <a:xfrm>
          <a:off x="4792" y="1568405"/>
          <a:ext cx="2095284" cy="12571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Notebook Template</a:t>
          </a:r>
        </a:p>
      </dsp:txBody>
      <dsp:txXfrm>
        <a:off x="41613" y="1605226"/>
        <a:ext cx="2021642" cy="1183528"/>
      </dsp:txXfrm>
    </dsp:sp>
    <dsp:sp modelId="{BE5AC323-9B73-4F32-867E-BA53BC0445A2}">
      <dsp:nvSpPr>
        <dsp:cNvPr id="0" name=""/>
        <dsp:cNvSpPr/>
      </dsp:nvSpPr>
      <dsp:spPr>
        <a:xfrm>
          <a:off x="2309605" y="1937175"/>
          <a:ext cx="444200" cy="51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309605" y="2041101"/>
        <a:ext cx="310940" cy="311778"/>
      </dsp:txXfrm>
    </dsp:sp>
    <dsp:sp modelId="{D15D3ED6-45EE-4627-AFC7-EC5BE4CEE9AE}">
      <dsp:nvSpPr>
        <dsp:cNvPr id="0" name=""/>
        <dsp:cNvSpPr/>
      </dsp:nvSpPr>
      <dsp:spPr>
        <a:xfrm>
          <a:off x="2938191" y="1568405"/>
          <a:ext cx="2095284" cy="12571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Inject Parameters</a:t>
          </a:r>
        </a:p>
      </dsp:txBody>
      <dsp:txXfrm>
        <a:off x="2975012" y="1605226"/>
        <a:ext cx="2021642" cy="1183528"/>
      </dsp:txXfrm>
    </dsp:sp>
    <dsp:sp modelId="{432BF96D-7A93-4514-8016-6B5EBA9DE9E5}">
      <dsp:nvSpPr>
        <dsp:cNvPr id="0" name=""/>
        <dsp:cNvSpPr/>
      </dsp:nvSpPr>
      <dsp:spPr>
        <a:xfrm>
          <a:off x="5243004" y="1937175"/>
          <a:ext cx="444200" cy="51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243004" y="2041101"/>
        <a:ext cx="310940" cy="311778"/>
      </dsp:txXfrm>
    </dsp:sp>
    <dsp:sp modelId="{22D3F70E-8612-47FD-825A-2813E5C00E30}">
      <dsp:nvSpPr>
        <dsp:cNvPr id="0" name=""/>
        <dsp:cNvSpPr/>
      </dsp:nvSpPr>
      <dsp:spPr>
        <a:xfrm>
          <a:off x="5871589" y="1568405"/>
          <a:ext cx="2095284" cy="12571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Trigger Execution</a:t>
          </a:r>
        </a:p>
      </dsp:txBody>
      <dsp:txXfrm>
        <a:off x="5908410" y="1605226"/>
        <a:ext cx="2021642" cy="1183528"/>
      </dsp:txXfrm>
    </dsp:sp>
    <dsp:sp modelId="{5407E680-D5D0-4F70-A9A0-6141A7E3D503}">
      <dsp:nvSpPr>
        <dsp:cNvPr id="0" name=""/>
        <dsp:cNvSpPr/>
      </dsp:nvSpPr>
      <dsp:spPr>
        <a:xfrm>
          <a:off x="8176403" y="1937175"/>
          <a:ext cx="444200" cy="5196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176403" y="2041101"/>
        <a:ext cx="310940" cy="311778"/>
      </dsp:txXfrm>
    </dsp:sp>
    <dsp:sp modelId="{1D4A64FC-F62F-47CF-B92B-C6051FBB3082}">
      <dsp:nvSpPr>
        <dsp:cNvPr id="0" name=""/>
        <dsp:cNvSpPr/>
      </dsp:nvSpPr>
      <dsp:spPr>
        <a:xfrm>
          <a:off x="8804988" y="1568405"/>
          <a:ext cx="2095284" cy="12571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Store Output</a:t>
          </a:r>
        </a:p>
      </dsp:txBody>
      <dsp:txXfrm>
        <a:off x="8841809" y="1605226"/>
        <a:ext cx="2021642" cy="11835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56888-5DCF-4CBC-A9F3-D384A3FB530D}">
      <dsp:nvSpPr>
        <dsp:cNvPr id="0" name=""/>
        <dsp:cNvSpPr/>
      </dsp:nvSpPr>
      <dsp:spPr>
        <a:xfrm>
          <a:off x="0" y="39065"/>
          <a:ext cx="4186806" cy="1350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Version Control</a:t>
          </a:r>
        </a:p>
      </dsp:txBody>
      <dsp:txXfrm>
        <a:off x="65934" y="104999"/>
        <a:ext cx="4054938" cy="1218787"/>
      </dsp:txXfrm>
    </dsp:sp>
    <dsp:sp modelId="{3E6F1AAC-8F30-4374-BA1D-4469DA85307A}">
      <dsp:nvSpPr>
        <dsp:cNvPr id="0" name=""/>
        <dsp:cNvSpPr/>
      </dsp:nvSpPr>
      <dsp:spPr>
        <a:xfrm>
          <a:off x="0" y="1500341"/>
          <a:ext cx="4186806" cy="1350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Unattended Execution</a:t>
          </a:r>
        </a:p>
      </dsp:txBody>
      <dsp:txXfrm>
        <a:off x="65934" y="1566275"/>
        <a:ext cx="4054938" cy="1218787"/>
      </dsp:txXfrm>
    </dsp:sp>
    <dsp:sp modelId="{6D4A46EB-D2D9-4133-981F-A62F2C82D52B}">
      <dsp:nvSpPr>
        <dsp:cNvPr id="0" name=""/>
        <dsp:cNvSpPr/>
      </dsp:nvSpPr>
      <dsp:spPr>
        <a:xfrm>
          <a:off x="0" y="2948916"/>
          <a:ext cx="4186806" cy="13506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Execution Options</a:t>
          </a:r>
        </a:p>
      </dsp:txBody>
      <dsp:txXfrm>
        <a:off x="65934" y="3014850"/>
        <a:ext cx="4054938" cy="121878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68186-BC47-48A2-9452-48A9722E85C5}">
      <dsp:nvSpPr>
        <dsp:cNvPr id="0" name=""/>
        <dsp:cNvSpPr/>
      </dsp:nvSpPr>
      <dsp:spPr>
        <a:xfrm>
          <a:off x="0" y="32382"/>
          <a:ext cx="10515600" cy="983384"/>
        </a:xfrm>
        <a:prstGeom prst="roundRec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Scheduled - daily health checks, watch lists</a:t>
          </a:r>
        </a:p>
      </dsp:txBody>
      <dsp:txXfrm>
        <a:off x="48005" y="80387"/>
        <a:ext cx="10419590" cy="887374"/>
      </dsp:txXfrm>
    </dsp:sp>
    <dsp:sp modelId="{1BDB2019-4A44-4629-BD4A-883C5961942D}">
      <dsp:nvSpPr>
        <dsp:cNvPr id="0" name=""/>
        <dsp:cNvSpPr/>
      </dsp:nvSpPr>
      <dsp:spPr>
        <a:xfrm>
          <a:off x="0" y="1133847"/>
          <a:ext cx="10515600" cy="983384"/>
        </a:xfrm>
        <a:prstGeom prst="roundRect">
          <a:avLst/>
        </a:prstGeom>
        <a:solidFill>
          <a:schemeClr val="accent5">
            <a:hueOff val="2003568"/>
            <a:satOff val="-8793"/>
            <a:lumOff val="26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On demand - investigation/analysis tasks</a:t>
          </a:r>
        </a:p>
      </dsp:txBody>
      <dsp:txXfrm>
        <a:off x="48005" y="1181852"/>
        <a:ext cx="10419590" cy="887374"/>
      </dsp:txXfrm>
    </dsp:sp>
    <dsp:sp modelId="{AADDD133-EE94-4363-A37B-2CA3414812C8}">
      <dsp:nvSpPr>
        <dsp:cNvPr id="0" name=""/>
        <dsp:cNvSpPr/>
      </dsp:nvSpPr>
      <dsp:spPr>
        <a:xfrm>
          <a:off x="0" y="2235312"/>
          <a:ext cx="10515600" cy="983384"/>
        </a:xfrm>
        <a:prstGeom prst="round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Event triggered - incident/alert triage</a:t>
          </a:r>
        </a:p>
      </dsp:txBody>
      <dsp:txXfrm>
        <a:off x="48005" y="2283317"/>
        <a:ext cx="10419590" cy="887374"/>
      </dsp:txXfrm>
    </dsp:sp>
    <dsp:sp modelId="{3B4614A1-EFE6-41AD-B10B-C6F32F1ADFAD}">
      <dsp:nvSpPr>
        <dsp:cNvPr id="0" name=""/>
        <dsp:cNvSpPr/>
      </dsp:nvSpPr>
      <dsp:spPr>
        <a:xfrm>
          <a:off x="0" y="3336777"/>
          <a:ext cx="10515600" cy="983384"/>
        </a:xfrm>
        <a:prstGeom prst="roundRect">
          <a:avLst/>
        </a:prstGeom>
        <a:solidFill>
          <a:schemeClr val="accent5">
            <a:hueOff val="6010703"/>
            <a:satOff val="-26380"/>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r" defTabSz="1822450">
            <a:lnSpc>
              <a:spcPct val="90000"/>
            </a:lnSpc>
            <a:spcBef>
              <a:spcPct val="0"/>
            </a:spcBef>
            <a:spcAft>
              <a:spcPct val="35000"/>
            </a:spcAft>
            <a:buNone/>
          </a:pPr>
          <a:r>
            <a:rPr lang="en-US" sz="4100" kern="1200"/>
            <a:t>You may need </a:t>
          </a:r>
          <a:r>
            <a:rPr lang="en-US" sz="4100" b="1" kern="1200"/>
            <a:t>all</a:t>
          </a:r>
          <a:r>
            <a:rPr lang="en-US" sz="4100" kern="1200"/>
            <a:t> of these</a:t>
          </a:r>
        </a:p>
      </dsp:txBody>
      <dsp:txXfrm>
        <a:off x="48005" y="3384782"/>
        <a:ext cx="10419590" cy="8873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B299EA-AE4D-41A4-8061-561FEACF4408}">
      <dsp:nvSpPr>
        <dsp:cNvPr id="0" name=""/>
        <dsp:cNvSpPr/>
      </dsp:nvSpPr>
      <dsp:spPr>
        <a:xfrm>
          <a:off x="0" y="95017"/>
          <a:ext cx="9637895"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Use a cloud service</a:t>
          </a:r>
        </a:p>
      </dsp:txBody>
      <dsp:txXfrm>
        <a:off x="32784" y="127801"/>
        <a:ext cx="9572327" cy="606012"/>
      </dsp:txXfrm>
    </dsp:sp>
    <dsp:sp modelId="{02F3A0CE-7EA5-4016-8E2B-52FAB57AF44A}">
      <dsp:nvSpPr>
        <dsp:cNvPr id="0" name=""/>
        <dsp:cNvSpPr/>
      </dsp:nvSpPr>
      <dsp:spPr>
        <a:xfrm>
          <a:off x="0" y="766598"/>
          <a:ext cx="9637895"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00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Databricks, Azure Synapse, </a:t>
          </a:r>
          <a:r>
            <a:rPr lang="en-US" sz="2200" kern="1200" err="1"/>
            <a:t>Sagemaker</a:t>
          </a:r>
          <a:r>
            <a:rPr lang="en-US" sz="2200" kern="1200"/>
            <a:t>, etc.</a:t>
          </a:r>
        </a:p>
        <a:p>
          <a:pPr marL="228600" lvl="1" indent="-228600" algn="l" defTabSz="977900">
            <a:lnSpc>
              <a:spcPct val="90000"/>
            </a:lnSpc>
            <a:spcBef>
              <a:spcPct val="0"/>
            </a:spcBef>
            <a:spcAft>
              <a:spcPct val="20000"/>
            </a:spcAft>
            <a:buChar char="•"/>
          </a:pPr>
          <a:r>
            <a:rPr lang="en-US" sz="2200" kern="1200"/>
            <a:t>Likely need to customize for event-triggering</a:t>
          </a:r>
        </a:p>
      </dsp:txBody>
      <dsp:txXfrm>
        <a:off x="0" y="766598"/>
        <a:ext cx="9637895" cy="753480"/>
      </dsp:txXfrm>
    </dsp:sp>
    <dsp:sp modelId="{0E58CD09-C204-460F-B3CC-98817D7261DE}">
      <dsp:nvSpPr>
        <dsp:cNvPr id="0" name=""/>
        <dsp:cNvSpPr/>
      </dsp:nvSpPr>
      <dsp:spPr>
        <a:xfrm>
          <a:off x="0" y="1520078"/>
          <a:ext cx="9637895"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Roll your own</a:t>
          </a:r>
        </a:p>
      </dsp:txBody>
      <dsp:txXfrm>
        <a:off x="32784" y="1552862"/>
        <a:ext cx="9572327" cy="606012"/>
      </dsp:txXfrm>
    </dsp:sp>
    <dsp:sp modelId="{C6CC8F2A-CC40-47A6-ABD3-7F0E6D821B59}">
      <dsp:nvSpPr>
        <dsp:cNvPr id="0" name=""/>
        <dsp:cNvSpPr/>
      </dsp:nvSpPr>
      <dsp:spPr>
        <a:xfrm>
          <a:off x="0" y="2191658"/>
          <a:ext cx="963789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00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Cron/Windows  job – schedule</a:t>
          </a:r>
        </a:p>
        <a:p>
          <a:pPr marL="228600" lvl="1" indent="-228600" algn="l" defTabSz="977900">
            <a:lnSpc>
              <a:spcPct val="90000"/>
            </a:lnSpc>
            <a:spcBef>
              <a:spcPct val="0"/>
            </a:spcBef>
            <a:spcAft>
              <a:spcPct val="20000"/>
            </a:spcAft>
            <a:buChar char="•"/>
          </a:pPr>
          <a:r>
            <a:rPr lang="en-US" sz="2200" kern="1200"/>
            <a:t>File drop – on demand</a:t>
          </a:r>
        </a:p>
        <a:p>
          <a:pPr marL="228600" lvl="1" indent="-228600" algn="l" defTabSz="977900">
            <a:lnSpc>
              <a:spcPct val="90000"/>
            </a:lnSpc>
            <a:spcBef>
              <a:spcPct val="0"/>
            </a:spcBef>
            <a:spcAft>
              <a:spcPct val="20000"/>
            </a:spcAft>
            <a:buChar char="•"/>
          </a:pPr>
          <a:r>
            <a:rPr lang="en-US" sz="2200" kern="1200" err="1"/>
            <a:t>Poller</a:t>
          </a:r>
          <a:r>
            <a:rPr lang="en-US" sz="2200" kern="1200"/>
            <a:t> – event-triggered</a:t>
          </a:r>
        </a:p>
      </dsp:txBody>
      <dsp:txXfrm>
        <a:off x="0" y="2191658"/>
        <a:ext cx="9637895" cy="1130220"/>
      </dsp:txXfrm>
    </dsp:sp>
    <dsp:sp modelId="{18C2E03D-13D3-4D9D-A316-D8557869528A}">
      <dsp:nvSpPr>
        <dsp:cNvPr id="0" name=""/>
        <dsp:cNvSpPr/>
      </dsp:nvSpPr>
      <dsp:spPr>
        <a:xfrm>
          <a:off x="0" y="3321878"/>
          <a:ext cx="9637895"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Build a trigger API</a:t>
          </a:r>
        </a:p>
      </dsp:txBody>
      <dsp:txXfrm>
        <a:off x="32784" y="3354662"/>
        <a:ext cx="9572327" cy="606012"/>
      </dsp:txXfrm>
    </dsp:sp>
    <dsp:sp modelId="{5A1427C6-EEEB-4A2D-9EEA-E5BE0E80D844}">
      <dsp:nvSpPr>
        <dsp:cNvPr id="0" name=""/>
        <dsp:cNvSpPr/>
      </dsp:nvSpPr>
      <dsp:spPr>
        <a:xfrm>
          <a:off x="0" y="3993458"/>
          <a:ext cx="9637895" cy="75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003"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HTTP endpoint</a:t>
          </a:r>
        </a:p>
        <a:p>
          <a:pPr marL="228600" lvl="1" indent="-228600" algn="l" defTabSz="977900">
            <a:lnSpc>
              <a:spcPct val="90000"/>
            </a:lnSpc>
            <a:spcBef>
              <a:spcPct val="0"/>
            </a:spcBef>
            <a:spcAft>
              <a:spcPct val="20000"/>
            </a:spcAft>
            <a:buChar char="•"/>
          </a:pPr>
          <a:r>
            <a:rPr lang="en-US" sz="2200" kern="1200"/>
            <a:t>JSON parameters</a:t>
          </a:r>
        </a:p>
      </dsp:txBody>
      <dsp:txXfrm>
        <a:off x="0" y="3993458"/>
        <a:ext cx="9637895" cy="7534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282E-D57D-4B5D-806C-A3260A90E4CC}">
      <dsp:nvSpPr>
        <dsp:cNvPr id="0" name=""/>
        <dsp:cNvSpPr/>
      </dsp:nvSpPr>
      <dsp:spPr>
        <a:xfrm>
          <a:off x="0" y="0"/>
          <a:ext cx="4166737" cy="1468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a:t>Use a cloud service identity</a:t>
          </a:r>
          <a:endParaRPr lang="en-US" sz="3200" kern="1200"/>
        </a:p>
      </dsp:txBody>
      <dsp:txXfrm>
        <a:off x="42999" y="42999"/>
        <a:ext cx="4080739" cy="1382096"/>
      </dsp:txXfrm>
    </dsp:sp>
    <dsp:sp modelId="{659AC0CC-327D-42D6-A307-FE6306549705}">
      <dsp:nvSpPr>
        <dsp:cNvPr id="0" name=""/>
        <dsp:cNvSpPr/>
      </dsp:nvSpPr>
      <dsp:spPr>
        <a:xfrm>
          <a:off x="4869856" y="0"/>
          <a:ext cx="4166737" cy="1468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a:t>Store credentials in vault (e.g. Azure Key Vault)</a:t>
          </a:r>
        </a:p>
      </dsp:txBody>
      <dsp:txXfrm>
        <a:off x="4912855" y="42999"/>
        <a:ext cx="4080739" cy="13820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3282E-D57D-4B5D-806C-A3260A90E4CC}">
      <dsp:nvSpPr>
        <dsp:cNvPr id="0" name=""/>
        <dsp:cNvSpPr/>
      </dsp:nvSpPr>
      <dsp:spPr>
        <a:xfrm>
          <a:off x="3096" y="0"/>
          <a:ext cx="4152381" cy="133688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a:t>Authentication can be tricky</a:t>
          </a:r>
          <a:endParaRPr lang="en-US" sz="3200" kern="1200"/>
        </a:p>
      </dsp:txBody>
      <dsp:txXfrm>
        <a:off x="42252" y="39156"/>
        <a:ext cx="4074069" cy="1258577"/>
      </dsp:txXfrm>
    </dsp:sp>
    <dsp:sp modelId="{C041E368-3793-439E-AD0A-63FA7CABD665}">
      <dsp:nvSpPr>
        <dsp:cNvPr id="0" name=""/>
        <dsp:cNvSpPr/>
      </dsp:nvSpPr>
      <dsp:spPr>
        <a:xfrm>
          <a:off x="4853078" y="0"/>
          <a:ext cx="4152381" cy="133688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a:t>Data</a:t>
          </a:r>
          <a:r>
            <a:rPr lang="en-US" sz="3500" b="1" kern="1200"/>
            <a:t> store (queries)</a:t>
          </a:r>
          <a:br>
            <a:rPr lang="en-US" sz="3500" b="1" kern="1200"/>
          </a:br>
          <a:r>
            <a:rPr lang="en-US" sz="3500" b="1" kern="1200"/>
            <a:t>Services (TI)</a:t>
          </a:r>
        </a:p>
      </dsp:txBody>
      <dsp:txXfrm>
        <a:off x="4892234" y="39156"/>
        <a:ext cx="4074069" cy="125857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EF1B44-3CA6-43EC-ADA2-D112B2082A11}" type="datetimeFigureOut">
              <a:rPr lang="en-US" smtClean="0"/>
              <a:t>8/27/2022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CBDF2-67FB-4B76-A04C-172F81697598}" type="slidenum">
              <a:rPr lang="en-US" smtClean="0"/>
              <a:t>‹#›</a:t>
            </a:fld>
            <a:endParaRPr lang="en-US"/>
          </a:p>
        </p:txBody>
      </p:sp>
    </p:spTree>
    <p:extLst>
      <p:ext uri="{BB962C8B-B14F-4D97-AF65-F5344CB8AC3E}">
        <p14:creationId xmlns:p14="http://schemas.microsoft.com/office/powerpoint/2010/main" val="26283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E04F14-A609-4C7A-8DE4-7F5EE414B1A9}" type="slidenum">
              <a:rPr lang="he-IL" smtClean="0"/>
              <a:t>1</a:t>
            </a:fld>
            <a:endParaRPr lang="he-IL"/>
          </a:p>
        </p:txBody>
      </p:sp>
    </p:spTree>
    <p:extLst>
      <p:ext uri="{BB962C8B-B14F-4D97-AF65-F5344CB8AC3E}">
        <p14:creationId xmlns:p14="http://schemas.microsoft.com/office/powerpoint/2010/main" val="2734575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Scheduled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Notebooks can have statically encoded parameters</a:t>
            </a:r>
          </a:p>
          <a:p>
            <a:pPr lvl="0"/>
            <a:r>
              <a:rPr lang="en-US"/>
              <a:t>On demand - investigation/analysis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Need a simple way of passing parameters – e.g. file drop or web form</a:t>
            </a:r>
          </a:p>
          <a:p>
            <a:pPr lvl="0"/>
            <a:r>
              <a:rPr lang="en-US"/>
              <a:t>Event triggered - incident/alert triage</a:t>
            </a:r>
          </a:p>
          <a:p>
            <a:pPr lvl="0"/>
            <a:r>
              <a:rPr lang="en-US"/>
              <a:t>	Extract parameters from input and schedule execution</a:t>
            </a:r>
          </a:p>
          <a:p>
            <a:pPr lvl="2"/>
            <a:r>
              <a:rPr lang="en-US"/>
              <a:t>Polling is simpler – logic is all contained in notebook scheduler</a:t>
            </a:r>
          </a:p>
          <a:p>
            <a:pPr lvl="2"/>
            <a:r>
              <a:rPr lang="en-US"/>
              <a:t>Use web API or file drop to pass execution params</a:t>
            </a:r>
          </a:p>
          <a:p>
            <a:pPr lvl="0"/>
            <a:r>
              <a:rPr lang="en-US"/>
              <a:t>You may need </a:t>
            </a:r>
            <a:r>
              <a:rPr lang="en-US" b="1"/>
              <a:t>all</a:t>
            </a:r>
            <a:r>
              <a:rPr lang="en-US"/>
              <a:t> of these</a:t>
            </a:r>
          </a:p>
          <a:p>
            <a:endParaRPr lang="en-US"/>
          </a:p>
        </p:txBody>
      </p:sp>
      <p:sp>
        <p:nvSpPr>
          <p:cNvPr id="4" name="Slide Number Placeholder 3"/>
          <p:cNvSpPr>
            <a:spLocks noGrp="1"/>
          </p:cNvSpPr>
          <p:nvPr>
            <p:ph type="sldNum" sz="quarter" idx="5"/>
          </p:nvPr>
        </p:nvSpPr>
        <p:spPr/>
        <p:txBody>
          <a:bodyPr/>
          <a:lstStyle/>
          <a:p>
            <a:fld id="{23FCBDF2-67FB-4B76-A04C-172F81697598}" type="slidenum">
              <a:rPr lang="en-US" smtClean="0"/>
              <a:t>21</a:t>
            </a:fld>
            <a:endParaRPr lang="en-US"/>
          </a:p>
        </p:txBody>
      </p:sp>
    </p:spTree>
    <p:extLst>
      <p:ext uri="{BB962C8B-B14F-4D97-AF65-F5344CB8AC3E}">
        <p14:creationId xmlns:p14="http://schemas.microsoft.com/office/powerpoint/2010/main" val="3302773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Papermill running a notebook</a:t>
            </a:r>
          </a:p>
          <a:p>
            <a:r>
              <a:rPr lang="en-US">
                <a:cs typeface="Calibri"/>
              </a:rPr>
              <a:t>- Alternatives – </a:t>
            </a:r>
            <a:r>
              <a:rPr lang="en-US" err="1">
                <a:cs typeface="Calibri"/>
              </a:rPr>
              <a:t>DataBricks</a:t>
            </a:r>
            <a:r>
              <a:rPr lang="en-US">
                <a:cs typeface="Calibri"/>
              </a:rPr>
              <a:t>, Synapse</a:t>
            </a:r>
          </a:p>
          <a:p>
            <a:r>
              <a:rPr lang="en-US">
                <a:cs typeface="Calibri"/>
              </a:rPr>
              <a:t>Environment setup:</a:t>
            </a:r>
          </a:p>
          <a:p>
            <a:r>
              <a:rPr lang="en-US">
                <a:cs typeface="Calibri"/>
              </a:rPr>
              <a:t>- Python + packages</a:t>
            </a:r>
          </a:p>
          <a:p>
            <a:r>
              <a:rPr lang="en-US">
                <a:cs typeface="Calibri"/>
              </a:rPr>
              <a:t>- Docker</a:t>
            </a:r>
          </a:p>
          <a:p>
            <a:r>
              <a:rPr lang="en-US">
                <a:cs typeface="Calibri"/>
              </a:rPr>
              <a:t>Managing authentication and secrets:</a:t>
            </a:r>
          </a:p>
          <a:p>
            <a:r>
              <a:rPr lang="en-US">
                <a:cs typeface="Calibri"/>
              </a:rPr>
              <a:t>- Managed identity – </a:t>
            </a:r>
            <a:r>
              <a:rPr lang="en-US" err="1">
                <a:cs typeface="Calibri"/>
              </a:rPr>
              <a:t>KeyVault</a:t>
            </a:r>
            <a:r>
              <a:rPr lang="en-US">
                <a:cs typeface="Calibri"/>
              </a:rPr>
              <a:t> (AWS and Google alternatives)</a:t>
            </a:r>
          </a:p>
          <a:p>
            <a:r>
              <a:rPr lang="en-US">
                <a:cs typeface="Calibri"/>
              </a:rPr>
              <a:t>- </a:t>
            </a:r>
            <a:r>
              <a:rPr lang="en-US" err="1">
                <a:cs typeface="Calibri"/>
              </a:rPr>
              <a:t>KeyVault</a:t>
            </a:r>
            <a:r>
              <a:rPr lang="en-US">
                <a:cs typeface="Calibri"/>
              </a:rPr>
              <a:t> secrets – </a:t>
            </a:r>
            <a:r>
              <a:rPr lang="en-US" err="1">
                <a:cs typeface="Calibri"/>
              </a:rPr>
              <a:t>MSTICPy</a:t>
            </a:r>
            <a:r>
              <a:rPr lang="en-US">
                <a:cs typeface="Calibri"/>
              </a:rPr>
              <a:t> settings, manual retrieval</a:t>
            </a:r>
          </a:p>
        </p:txBody>
      </p:sp>
      <p:sp>
        <p:nvSpPr>
          <p:cNvPr id="4" name="Slide Number Placeholder 3"/>
          <p:cNvSpPr>
            <a:spLocks noGrp="1"/>
          </p:cNvSpPr>
          <p:nvPr>
            <p:ph type="sldNum" sz="quarter" idx="5"/>
          </p:nvPr>
        </p:nvSpPr>
        <p:spPr/>
        <p:txBody>
          <a:bodyPr/>
          <a:lstStyle/>
          <a:p>
            <a:fld id="{23FCBDF2-67FB-4B76-A04C-172F81697598}" type="slidenum">
              <a:rPr lang="en-US" smtClean="0"/>
              <a:t>22</a:t>
            </a:fld>
            <a:endParaRPr lang="en-US"/>
          </a:p>
        </p:txBody>
      </p:sp>
    </p:spTree>
    <p:extLst>
      <p:ext uri="{BB962C8B-B14F-4D97-AF65-F5344CB8AC3E}">
        <p14:creationId xmlns:p14="http://schemas.microsoft.com/office/powerpoint/2010/main" val="2167627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Papermill running a notebook</a:t>
            </a:r>
          </a:p>
          <a:p>
            <a:r>
              <a:rPr lang="en-US">
                <a:cs typeface="Calibri"/>
              </a:rPr>
              <a:t>- Alternatives – </a:t>
            </a:r>
            <a:r>
              <a:rPr lang="en-US" err="1">
                <a:cs typeface="Calibri"/>
              </a:rPr>
              <a:t>DataBricks</a:t>
            </a:r>
            <a:r>
              <a:rPr lang="en-US">
                <a:cs typeface="Calibri"/>
              </a:rPr>
              <a:t>, Synapse</a:t>
            </a:r>
          </a:p>
          <a:p>
            <a:r>
              <a:rPr lang="en-US">
                <a:cs typeface="Calibri"/>
              </a:rPr>
              <a:t>Environment setup:</a:t>
            </a:r>
          </a:p>
          <a:p>
            <a:r>
              <a:rPr lang="en-US">
                <a:cs typeface="Calibri"/>
              </a:rPr>
              <a:t>- Python + packages</a:t>
            </a:r>
          </a:p>
          <a:p>
            <a:r>
              <a:rPr lang="en-US">
                <a:cs typeface="Calibri"/>
              </a:rPr>
              <a:t>- Docker</a:t>
            </a:r>
          </a:p>
          <a:p>
            <a:r>
              <a:rPr lang="en-US">
                <a:cs typeface="Calibri"/>
              </a:rPr>
              <a:t>Managing authentication and secrets:</a:t>
            </a:r>
          </a:p>
          <a:p>
            <a:r>
              <a:rPr lang="en-US">
                <a:cs typeface="Calibri"/>
              </a:rPr>
              <a:t>- Managed identity – </a:t>
            </a:r>
            <a:r>
              <a:rPr lang="en-US" err="1">
                <a:cs typeface="Calibri"/>
              </a:rPr>
              <a:t>KeyVault</a:t>
            </a:r>
            <a:r>
              <a:rPr lang="en-US">
                <a:cs typeface="Calibri"/>
              </a:rPr>
              <a:t> (AWS and Google alternatives)</a:t>
            </a:r>
          </a:p>
          <a:p>
            <a:r>
              <a:rPr lang="en-US">
                <a:cs typeface="Calibri"/>
              </a:rPr>
              <a:t>- </a:t>
            </a:r>
            <a:r>
              <a:rPr lang="en-US" err="1">
                <a:cs typeface="Calibri"/>
              </a:rPr>
              <a:t>KeyVault</a:t>
            </a:r>
            <a:r>
              <a:rPr lang="en-US">
                <a:cs typeface="Calibri"/>
              </a:rPr>
              <a:t> secrets – </a:t>
            </a:r>
            <a:r>
              <a:rPr lang="en-US" err="1">
                <a:cs typeface="Calibri"/>
              </a:rPr>
              <a:t>MSTICPy</a:t>
            </a:r>
            <a:r>
              <a:rPr lang="en-US">
                <a:cs typeface="Calibri"/>
              </a:rPr>
              <a:t> settings, manual retrieval</a:t>
            </a:r>
          </a:p>
        </p:txBody>
      </p:sp>
      <p:sp>
        <p:nvSpPr>
          <p:cNvPr id="4" name="Slide Number Placeholder 3"/>
          <p:cNvSpPr>
            <a:spLocks noGrp="1"/>
          </p:cNvSpPr>
          <p:nvPr>
            <p:ph type="sldNum" sz="quarter" idx="5"/>
          </p:nvPr>
        </p:nvSpPr>
        <p:spPr/>
        <p:txBody>
          <a:bodyPr/>
          <a:lstStyle/>
          <a:p>
            <a:fld id="{23FCBDF2-67FB-4B76-A04C-172F81697598}" type="slidenum">
              <a:rPr lang="en-US" smtClean="0"/>
              <a:t>23</a:t>
            </a:fld>
            <a:endParaRPr lang="en-US"/>
          </a:p>
        </p:txBody>
      </p:sp>
    </p:spTree>
    <p:extLst>
      <p:ext uri="{BB962C8B-B14F-4D97-AF65-F5344CB8AC3E}">
        <p14:creationId xmlns:p14="http://schemas.microsoft.com/office/powerpoint/2010/main" val="1286606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Saving output -</a:t>
            </a:r>
          </a:p>
          <a:p>
            <a:r>
              <a:rPr lang="en-US">
                <a:cs typeface="Calibri"/>
              </a:rPr>
              <a:t>- organizing/naming</a:t>
            </a:r>
          </a:p>
          <a:p>
            <a:r>
              <a:rPr lang="en-US">
                <a:cs typeface="Calibri"/>
              </a:rPr>
              <a:t>- persist URL to incident</a:t>
            </a:r>
          </a:p>
          <a:p>
            <a:r>
              <a:rPr lang="en-US">
                <a:cs typeface="Calibri"/>
              </a:rPr>
              <a:t>- archive/age out</a:t>
            </a:r>
          </a:p>
        </p:txBody>
      </p:sp>
      <p:sp>
        <p:nvSpPr>
          <p:cNvPr id="4" name="Slide Number Placeholder 3"/>
          <p:cNvSpPr>
            <a:spLocks noGrp="1"/>
          </p:cNvSpPr>
          <p:nvPr>
            <p:ph type="sldNum" sz="quarter" idx="5"/>
          </p:nvPr>
        </p:nvSpPr>
        <p:spPr/>
        <p:txBody>
          <a:bodyPr/>
          <a:lstStyle/>
          <a:p>
            <a:fld id="{23FCBDF2-67FB-4B76-A04C-172F81697598}" type="slidenum">
              <a:rPr lang="en-US" smtClean="0"/>
              <a:t>24</a:t>
            </a:fld>
            <a:endParaRPr lang="en-US"/>
          </a:p>
        </p:txBody>
      </p:sp>
    </p:spTree>
    <p:extLst>
      <p:ext uri="{BB962C8B-B14F-4D97-AF65-F5344CB8AC3E}">
        <p14:creationId xmlns:p14="http://schemas.microsoft.com/office/powerpoint/2010/main" val="29097591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Saving output -</a:t>
            </a:r>
          </a:p>
          <a:p>
            <a:r>
              <a:rPr lang="en-US">
                <a:cs typeface="Calibri"/>
              </a:rPr>
              <a:t>- organizing/naming</a:t>
            </a:r>
          </a:p>
          <a:p>
            <a:r>
              <a:rPr lang="en-US">
                <a:cs typeface="Calibri"/>
              </a:rPr>
              <a:t>- persist URL to incident</a:t>
            </a:r>
          </a:p>
          <a:p>
            <a:r>
              <a:rPr lang="en-US">
                <a:cs typeface="Calibri"/>
              </a:rPr>
              <a:t>- archive/age out</a:t>
            </a:r>
          </a:p>
        </p:txBody>
      </p:sp>
      <p:sp>
        <p:nvSpPr>
          <p:cNvPr id="4" name="Slide Number Placeholder 3"/>
          <p:cNvSpPr>
            <a:spLocks noGrp="1"/>
          </p:cNvSpPr>
          <p:nvPr>
            <p:ph type="sldNum" sz="quarter" idx="5"/>
          </p:nvPr>
        </p:nvSpPr>
        <p:spPr/>
        <p:txBody>
          <a:bodyPr/>
          <a:lstStyle/>
          <a:p>
            <a:fld id="{23FCBDF2-67FB-4B76-A04C-172F81697598}" type="slidenum">
              <a:rPr lang="en-US" smtClean="0"/>
              <a:t>25</a:t>
            </a:fld>
            <a:endParaRPr lang="en-US"/>
          </a:p>
        </p:txBody>
      </p:sp>
    </p:spTree>
    <p:extLst>
      <p:ext uri="{BB962C8B-B14F-4D97-AF65-F5344CB8AC3E}">
        <p14:creationId xmlns:p14="http://schemas.microsoft.com/office/powerpoint/2010/main" val="3352940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Saving output -</a:t>
            </a:r>
          </a:p>
          <a:p>
            <a:r>
              <a:rPr lang="en-US">
                <a:cs typeface="Calibri"/>
              </a:rPr>
              <a:t>- organizing/naming</a:t>
            </a:r>
          </a:p>
          <a:p>
            <a:r>
              <a:rPr lang="en-US">
                <a:cs typeface="Calibri"/>
              </a:rPr>
              <a:t>- persist URL to incident</a:t>
            </a:r>
          </a:p>
          <a:p>
            <a:r>
              <a:rPr lang="en-US">
                <a:cs typeface="Calibri"/>
              </a:rPr>
              <a:t>- archive/age out</a:t>
            </a:r>
          </a:p>
        </p:txBody>
      </p:sp>
      <p:sp>
        <p:nvSpPr>
          <p:cNvPr id="4" name="Slide Number Placeholder 3"/>
          <p:cNvSpPr>
            <a:spLocks noGrp="1"/>
          </p:cNvSpPr>
          <p:nvPr>
            <p:ph type="sldNum" sz="quarter" idx="5"/>
          </p:nvPr>
        </p:nvSpPr>
        <p:spPr/>
        <p:txBody>
          <a:bodyPr/>
          <a:lstStyle/>
          <a:p>
            <a:fld id="{23FCBDF2-67FB-4B76-A04C-172F81697598}" type="slidenum">
              <a:rPr lang="en-US" smtClean="0"/>
              <a:t>26</a:t>
            </a:fld>
            <a:endParaRPr lang="en-US"/>
          </a:p>
        </p:txBody>
      </p:sp>
    </p:spTree>
    <p:extLst>
      <p:ext uri="{BB962C8B-B14F-4D97-AF65-F5344CB8AC3E}">
        <p14:creationId xmlns:p14="http://schemas.microsoft.com/office/powerpoint/2010/main" val="1612070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Papermill running a notebook</a:t>
            </a:r>
          </a:p>
          <a:p>
            <a:r>
              <a:rPr lang="en-US">
                <a:cs typeface="Calibri"/>
              </a:rPr>
              <a:t>- Alternatives – </a:t>
            </a:r>
            <a:r>
              <a:rPr lang="en-US" err="1">
                <a:cs typeface="Calibri"/>
              </a:rPr>
              <a:t>DataBricks</a:t>
            </a:r>
            <a:r>
              <a:rPr lang="en-US">
                <a:cs typeface="Calibri"/>
              </a:rPr>
              <a:t>, Synapse</a:t>
            </a:r>
          </a:p>
          <a:p>
            <a:r>
              <a:rPr lang="en-US">
                <a:cs typeface="Calibri"/>
              </a:rPr>
              <a:t>Environment setup:</a:t>
            </a:r>
          </a:p>
          <a:p>
            <a:r>
              <a:rPr lang="en-US">
                <a:cs typeface="Calibri"/>
              </a:rPr>
              <a:t>- Python + packages</a:t>
            </a:r>
          </a:p>
          <a:p>
            <a:r>
              <a:rPr lang="en-US">
                <a:cs typeface="Calibri"/>
              </a:rPr>
              <a:t>- Docker</a:t>
            </a:r>
          </a:p>
          <a:p>
            <a:r>
              <a:rPr lang="en-US">
                <a:cs typeface="Calibri"/>
              </a:rPr>
              <a:t>Managing authentication and secrets:</a:t>
            </a:r>
          </a:p>
          <a:p>
            <a:r>
              <a:rPr lang="en-US">
                <a:cs typeface="Calibri"/>
              </a:rPr>
              <a:t>- Managed identity – </a:t>
            </a:r>
            <a:r>
              <a:rPr lang="en-US" err="1">
                <a:cs typeface="Calibri"/>
              </a:rPr>
              <a:t>KeyVault</a:t>
            </a:r>
            <a:r>
              <a:rPr lang="en-US">
                <a:cs typeface="Calibri"/>
              </a:rPr>
              <a:t> (AWS and Google alternatives)</a:t>
            </a:r>
          </a:p>
          <a:p>
            <a:r>
              <a:rPr lang="en-US">
                <a:cs typeface="Calibri"/>
              </a:rPr>
              <a:t>- </a:t>
            </a:r>
            <a:r>
              <a:rPr lang="en-US" err="1">
                <a:cs typeface="Calibri"/>
              </a:rPr>
              <a:t>KeyVault</a:t>
            </a:r>
            <a:r>
              <a:rPr lang="en-US">
                <a:cs typeface="Calibri"/>
              </a:rPr>
              <a:t> secrets – </a:t>
            </a:r>
            <a:r>
              <a:rPr lang="en-US" err="1">
                <a:cs typeface="Calibri"/>
              </a:rPr>
              <a:t>MSTICPy</a:t>
            </a:r>
            <a:r>
              <a:rPr lang="en-US">
                <a:cs typeface="Calibri"/>
              </a:rPr>
              <a:t> settings, manual retrieval</a:t>
            </a:r>
          </a:p>
        </p:txBody>
      </p:sp>
      <p:sp>
        <p:nvSpPr>
          <p:cNvPr id="4" name="Slide Number Placeholder 3"/>
          <p:cNvSpPr>
            <a:spLocks noGrp="1"/>
          </p:cNvSpPr>
          <p:nvPr>
            <p:ph type="sldNum" sz="quarter" idx="5"/>
          </p:nvPr>
        </p:nvSpPr>
        <p:spPr/>
        <p:txBody>
          <a:bodyPr/>
          <a:lstStyle/>
          <a:p>
            <a:fld id="{23FCBDF2-67FB-4B76-A04C-172F81697598}" type="slidenum">
              <a:rPr lang="en-US" smtClean="0"/>
              <a:t>29</a:t>
            </a:fld>
            <a:endParaRPr lang="en-US"/>
          </a:p>
        </p:txBody>
      </p:sp>
    </p:spTree>
    <p:extLst>
      <p:ext uri="{BB962C8B-B14F-4D97-AF65-F5344CB8AC3E}">
        <p14:creationId xmlns:p14="http://schemas.microsoft.com/office/powerpoint/2010/main" val="19449127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Automated Notebook Demo – tied to process above</a:t>
            </a:r>
          </a:p>
          <a:p>
            <a:pPr marL="171450" indent="-171450">
              <a:buFontTx/>
              <a:buChar char="-"/>
            </a:pPr>
            <a:r>
              <a:rPr lang="en-US"/>
              <a:t>Get from Git</a:t>
            </a:r>
          </a:p>
          <a:p>
            <a:pPr marL="171450" indent="-171450">
              <a:buFontTx/>
              <a:buChar char="-"/>
            </a:pPr>
            <a:r>
              <a:rPr lang="en-US"/>
              <a:t>Parametrize</a:t>
            </a:r>
          </a:p>
          <a:p>
            <a:pPr marL="171450" indent="-171450">
              <a:buFontTx/>
              <a:buChar char="-"/>
            </a:pPr>
            <a:r>
              <a:rPr lang="en-US"/>
              <a:t>Run</a:t>
            </a:r>
          </a:p>
          <a:p>
            <a:pPr marL="171450" indent="-171450">
              <a:buFontTx/>
              <a:buChar char="-"/>
            </a:pPr>
            <a:r>
              <a:rPr lang="en-US"/>
              <a:t>Store</a:t>
            </a:r>
          </a:p>
          <a:p>
            <a:pPr marL="171450" indent="-171450">
              <a:buFontTx/>
              <a:buChar char="-"/>
            </a:pPr>
            <a:r>
              <a:rPr lang="en-US"/>
              <a:t>User Access</a:t>
            </a:r>
          </a:p>
        </p:txBody>
      </p:sp>
      <p:sp>
        <p:nvSpPr>
          <p:cNvPr id="4" name="Slide Number Placeholder 3"/>
          <p:cNvSpPr>
            <a:spLocks noGrp="1"/>
          </p:cNvSpPr>
          <p:nvPr>
            <p:ph type="sldNum" sz="quarter" idx="5"/>
          </p:nvPr>
        </p:nvSpPr>
        <p:spPr/>
        <p:txBody>
          <a:bodyPr/>
          <a:lstStyle/>
          <a:p>
            <a:fld id="{23FCBDF2-67FB-4B76-A04C-172F81697598}" type="slidenum">
              <a:rPr lang="en-US" smtClean="0"/>
              <a:t>30</a:t>
            </a:fld>
            <a:endParaRPr lang="en-US"/>
          </a:p>
        </p:txBody>
      </p:sp>
    </p:spTree>
    <p:extLst>
      <p:ext uri="{BB962C8B-B14F-4D97-AF65-F5344CB8AC3E}">
        <p14:creationId xmlns:p14="http://schemas.microsoft.com/office/powerpoint/2010/main" val="3572264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 this to show flow</a:t>
            </a:r>
          </a:p>
          <a:p>
            <a:r>
              <a:rPr lang="en-US"/>
              <a:t>Have demo of what notebook looks like at each stage</a:t>
            </a:r>
          </a:p>
        </p:txBody>
      </p:sp>
      <p:sp>
        <p:nvSpPr>
          <p:cNvPr id="4" name="Slide Number Placeholder 3"/>
          <p:cNvSpPr>
            <a:spLocks noGrp="1"/>
          </p:cNvSpPr>
          <p:nvPr>
            <p:ph type="sldNum" sz="quarter" idx="5"/>
          </p:nvPr>
        </p:nvSpPr>
        <p:spPr/>
        <p:txBody>
          <a:bodyPr/>
          <a:lstStyle/>
          <a:p>
            <a:fld id="{23FCBDF2-67FB-4B76-A04C-172F81697598}" type="slidenum">
              <a:rPr lang="en-US" smtClean="0"/>
              <a:t>32</a:t>
            </a:fld>
            <a:endParaRPr lang="en-US"/>
          </a:p>
        </p:txBody>
      </p:sp>
    </p:spTree>
    <p:extLst>
      <p:ext uri="{BB962C8B-B14F-4D97-AF65-F5344CB8AC3E}">
        <p14:creationId xmlns:p14="http://schemas.microsoft.com/office/powerpoint/2010/main" val="2263784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Automated notebooks for hunting input – e.g. stamp TI watchlists</a:t>
            </a:r>
          </a:p>
        </p:txBody>
      </p:sp>
      <p:sp>
        <p:nvSpPr>
          <p:cNvPr id="4" name="Slide Number Placeholder 3"/>
          <p:cNvSpPr>
            <a:spLocks noGrp="1"/>
          </p:cNvSpPr>
          <p:nvPr>
            <p:ph type="sldNum" sz="quarter" idx="5"/>
          </p:nvPr>
        </p:nvSpPr>
        <p:spPr/>
        <p:txBody>
          <a:bodyPr/>
          <a:lstStyle/>
          <a:p>
            <a:fld id="{23FCBDF2-67FB-4B76-A04C-172F81697598}" type="slidenum">
              <a:rPr lang="en-US" smtClean="0"/>
              <a:t>33</a:t>
            </a:fld>
            <a:endParaRPr lang="en-US"/>
          </a:p>
        </p:txBody>
      </p:sp>
    </p:spTree>
    <p:extLst>
      <p:ext uri="{BB962C8B-B14F-4D97-AF65-F5344CB8AC3E}">
        <p14:creationId xmlns:p14="http://schemas.microsoft.com/office/powerpoint/2010/main" val="769644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commonality we are seeing across teams is the adoption of using software to define and codify monitoring processes and practices</a:t>
            </a:r>
          </a:p>
          <a:p>
            <a:r>
              <a:rPr lang="en-US"/>
              <a:t>At the core of this area Jupyter </a:t>
            </a:r>
            <a:r>
              <a:rPr lang="en-US" err="1"/>
              <a:t>Noteboks</a:t>
            </a:r>
            <a:endParaRPr lang="en-US"/>
          </a:p>
        </p:txBody>
      </p:sp>
      <p:sp>
        <p:nvSpPr>
          <p:cNvPr id="4" name="Slide Number Placeholder 3"/>
          <p:cNvSpPr>
            <a:spLocks noGrp="1"/>
          </p:cNvSpPr>
          <p:nvPr>
            <p:ph type="sldNum" sz="quarter" idx="5"/>
          </p:nvPr>
        </p:nvSpPr>
        <p:spPr/>
        <p:txBody>
          <a:bodyPr/>
          <a:lstStyle/>
          <a:p>
            <a:fld id="{4006D0F3-1620-4C4A-A079-FAF97A3BD00D}" type="slidenum">
              <a:rPr lang="en-US" smtClean="0"/>
              <a:t>6</a:t>
            </a:fld>
            <a:endParaRPr lang="en-US"/>
          </a:p>
        </p:txBody>
      </p:sp>
    </p:spTree>
    <p:extLst>
      <p:ext uri="{BB962C8B-B14F-4D97-AF65-F5344CB8AC3E}">
        <p14:creationId xmlns:p14="http://schemas.microsoft.com/office/powerpoint/2010/main" val="3768100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Simple demo showing how a notebook can do something basic</a:t>
            </a:r>
          </a:p>
          <a:p>
            <a:r>
              <a:rPr lang="en-US"/>
              <a:t>Include demo of using request to query VT – lots of code</a:t>
            </a:r>
          </a:p>
        </p:txBody>
      </p:sp>
      <p:sp>
        <p:nvSpPr>
          <p:cNvPr id="4" name="Slide Number Placeholder 3"/>
          <p:cNvSpPr>
            <a:spLocks noGrp="1"/>
          </p:cNvSpPr>
          <p:nvPr>
            <p:ph type="sldNum" sz="quarter" idx="5"/>
          </p:nvPr>
        </p:nvSpPr>
        <p:spPr/>
        <p:txBody>
          <a:bodyPr/>
          <a:lstStyle/>
          <a:p>
            <a:fld id="{23FCBDF2-67FB-4B76-A04C-172F81697598}" type="slidenum">
              <a:rPr lang="en-US" smtClean="0"/>
              <a:t>7</a:t>
            </a:fld>
            <a:endParaRPr lang="en-US"/>
          </a:p>
        </p:txBody>
      </p:sp>
    </p:spTree>
    <p:extLst>
      <p:ext uri="{BB962C8B-B14F-4D97-AF65-F5344CB8AC3E}">
        <p14:creationId xmlns:p14="http://schemas.microsoft.com/office/powerpoint/2010/main" val="14227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FCBDF2-67FB-4B76-A04C-172F81697598}" type="slidenum">
              <a:rPr lang="en-US" smtClean="0"/>
              <a:t>10</a:t>
            </a:fld>
            <a:endParaRPr lang="en-US"/>
          </a:p>
        </p:txBody>
      </p:sp>
    </p:spTree>
    <p:extLst>
      <p:ext uri="{BB962C8B-B14F-4D97-AF65-F5344CB8AC3E}">
        <p14:creationId xmlns:p14="http://schemas.microsoft.com/office/powerpoint/2010/main" val="3050660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Simple demo showing how a notebook can do something basic</a:t>
            </a:r>
          </a:p>
          <a:p>
            <a:r>
              <a:rPr lang="en-US"/>
              <a:t>Include demo of using request to query VT – lots of code</a:t>
            </a:r>
          </a:p>
        </p:txBody>
      </p:sp>
      <p:sp>
        <p:nvSpPr>
          <p:cNvPr id="4" name="Slide Number Placeholder 3"/>
          <p:cNvSpPr>
            <a:spLocks noGrp="1"/>
          </p:cNvSpPr>
          <p:nvPr>
            <p:ph type="sldNum" sz="quarter" idx="5"/>
          </p:nvPr>
        </p:nvSpPr>
        <p:spPr/>
        <p:txBody>
          <a:bodyPr/>
          <a:lstStyle/>
          <a:p>
            <a:fld id="{23FCBDF2-67FB-4B76-A04C-172F81697598}" type="slidenum">
              <a:rPr lang="en-US" smtClean="0"/>
              <a:t>11</a:t>
            </a:fld>
            <a:endParaRPr lang="en-US"/>
          </a:p>
        </p:txBody>
      </p:sp>
    </p:spTree>
    <p:extLst>
      <p:ext uri="{BB962C8B-B14F-4D97-AF65-F5344CB8AC3E}">
        <p14:creationId xmlns:p14="http://schemas.microsoft.com/office/powerpoint/2010/main" val="725573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Version Control – Git</a:t>
            </a:r>
          </a:p>
          <a:p>
            <a:r>
              <a:rPr lang="en-US"/>
              <a:t>Unattended Execution – </a:t>
            </a:r>
            <a:r>
              <a:rPr lang="en-US" err="1"/>
              <a:t>paramerize</a:t>
            </a:r>
            <a:r>
              <a:rPr lang="en-US"/>
              <a:t>, have default value for everything if not specified, ensure its non-interactive including auth, make it resilient to errors – it should output something if error is hit</a:t>
            </a:r>
          </a:p>
          <a:p>
            <a:r>
              <a:rPr lang="en-US"/>
              <a:t>Execution Options – Papermill, online service such as Synapse</a:t>
            </a:r>
          </a:p>
        </p:txBody>
      </p:sp>
      <p:sp>
        <p:nvSpPr>
          <p:cNvPr id="4" name="Slide Number Placeholder 3"/>
          <p:cNvSpPr>
            <a:spLocks noGrp="1"/>
          </p:cNvSpPr>
          <p:nvPr>
            <p:ph type="sldNum" sz="quarter" idx="5"/>
          </p:nvPr>
        </p:nvSpPr>
        <p:spPr/>
        <p:txBody>
          <a:bodyPr/>
          <a:lstStyle/>
          <a:p>
            <a:fld id="{23FCBDF2-67FB-4B76-A04C-172F81697598}" type="slidenum">
              <a:rPr lang="en-US" smtClean="0"/>
              <a:t>16</a:t>
            </a:fld>
            <a:endParaRPr lang="en-US"/>
          </a:p>
        </p:txBody>
      </p:sp>
    </p:spTree>
    <p:extLst>
      <p:ext uri="{BB962C8B-B14F-4D97-AF65-F5344CB8AC3E}">
        <p14:creationId xmlns:p14="http://schemas.microsoft.com/office/powerpoint/2010/main" val="3973193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Version Control – Git</a:t>
            </a:r>
          </a:p>
          <a:p>
            <a:r>
              <a:rPr lang="en-US"/>
              <a:t>Unattended Execution – </a:t>
            </a:r>
            <a:r>
              <a:rPr lang="en-US" err="1"/>
              <a:t>paramerize</a:t>
            </a:r>
            <a:r>
              <a:rPr lang="en-US"/>
              <a:t>, have default value for everything if not specified, ensure its non-interactive including auth, make it resilient to errors – it should output something if error is hit</a:t>
            </a:r>
          </a:p>
          <a:p>
            <a:r>
              <a:rPr lang="en-US"/>
              <a:t>Execution Options – Papermill, online service such as Synapse</a:t>
            </a:r>
          </a:p>
        </p:txBody>
      </p:sp>
      <p:sp>
        <p:nvSpPr>
          <p:cNvPr id="4" name="Slide Number Placeholder 3"/>
          <p:cNvSpPr>
            <a:spLocks noGrp="1"/>
          </p:cNvSpPr>
          <p:nvPr>
            <p:ph type="sldNum" sz="quarter" idx="5"/>
          </p:nvPr>
        </p:nvSpPr>
        <p:spPr/>
        <p:txBody>
          <a:bodyPr/>
          <a:lstStyle/>
          <a:p>
            <a:fld id="{23FCBDF2-67FB-4B76-A04C-172F81697598}" type="slidenum">
              <a:rPr lang="en-US" smtClean="0"/>
              <a:t>17</a:t>
            </a:fld>
            <a:endParaRPr lang="en-US"/>
          </a:p>
        </p:txBody>
      </p:sp>
    </p:spTree>
    <p:extLst>
      <p:ext uri="{BB962C8B-B14F-4D97-AF65-F5344CB8AC3E}">
        <p14:creationId xmlns:p14="http://schemas.microsoft.com/office/powerpoint/2010/main" val="179532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FCBDF2-67FB-4B76-A04C-172F81697598}" type="slidenum">
              <a:rPr lang="en-US" smtClean="0"/>
              <a:t>19</a:t>
            </a:fld>
            <a:endParaRPr lang="en-US"/>
          </a:p>
        </p:txBody>
      </p:sp>
    </p:spTree>
    <p:extLst>
      <p:ext uri="{BB962C8B-B14F-4D97-AF65-F5344CB8AC3E}">
        <p14:creationId xmlns:p14="http://schemas.microsoft.com/office/powerpoint/2010/main" val="3259096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Scheduled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Notebooks can have statically encoded parameters</a:t>
            </a:r>
          </a:p>
          <a:p>
            <a:pPr lvl="0"/>
            <a:r>
              <a:rPr lang="en-US"/>
              <a:t>On demand - investigation/analysis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Need a simple way of passing parameters – e.g. file drop or web form</a:t>
            </a:r>
          </a:p>
          <a:p>
            <a:pPr lvl="0"/>
            <a:r>
              <a:rPr lang="en-US"/>
              <a:t>Event triggered - incident/alert triage</a:t>
            </a:r>
          </a:p>
          <a:p>
            <a:pPr lvl="0"/>
            <a:r>
              <a:rPr lang="en-US"/>
              <a:t>	Extract parameters from input and schedule execution</a:t>
            </a:r>
          </a:p>
          <a:p>
            <a:pPr lvl="2"/>
            <a:r>
              <a:rPr lang="en-US"/>
              <a:t>Polling is simpler – logic is all contained in notebook scheduler</a:t>
            </a:r>
          </a:p>
          <a:p>
            <a:pPr lvl="2"/>
            <a:r>
              <a:rPr lang="en-US"/>
              <a:t>Use web API or file drop to pass execution params</a:t>
            </a:r>
          </a:p>
          <a:p>
            <a:pPr lvl="0"/>
            <a:r>
              <a:rPr lang="en-US"/>
              <a:t>You may need </a:t>
            </a:r>
            <a:r>
              <a:rPr lang="en-US" b="1"/>
              <a:t>all</a:t>
            </a:r>
            <a:r>
              <a:rPr lang="en-US"/>
              <a:t> of these</a:t>
            </a:r>
          </a:p>
          <a:p>
            <a:endParaRPr lang="en-US"/>
          </a:p>
        </p:txBody>
      </p:sp>
      <p:sp>
        <p:nvSpPr>
          <p:cNvPr id="4" name="Slide Number Placeholder 3"/>
          <p:cNvSpPr>
            <a:spLocks noGrp="1"/>
          </p:cNvSpPr>
          <p:nvPr>
            <p:ph type="sldNum" sz="quarter" idx="5"/>
          </p:nvPr>
        </p:nvSpPr>
        <p:spPr/>
        <p:txBody>
          <a:bodyPr/>
          <a:lstStyle/>
          <a:p>
            <a:fld id="{23FCBDF2-67FB-4B76-A04C-172F81697598}" type="slidenum">
              <a:rPr lang="en-US" smtClean="0"/>
              <a:t>20</a:t>
            </a:fld>
            <a:endParaRPr lang="en-US"/>
          </a:p>
        </p:txBody>
      </p:sp>
    </p:spTree>
    <p:extLst>
      <p:ext uri="{BB962C8B-B14F-4D97-AF65-F5344CB8AC3E}">
        <p14:creationId xmlns:p14="http://schemas.microsoft.com/office/powerpoint/2010/main" val="3485812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F448-83FC-4F76-8998-62B06745D6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C9ACC2-1FA9-4BB4-B579-ABA633D7EA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90245-339F-48CD-BC9B-5783BA31585F}"/>
              </a:ext>
            </a:extLst>
          </p:cNvPr>
          <p:cNvSpPr>
            <a:spLocks noGrp="1"/>
          </p:cNvSpPr>
          <p:nvPr>
            <p:ph type="dt" sz="half" idx="10"/>
          </p:nvPr>
        </p:nvSpPr>
        <p:spPr/>
        <p:txBody>
          <a:bodyPr/>
          <a:lstStyle/>
          <a:p>
            <a:fld id="{94241564-8D49-45C3-95B6-55DCE028584D}" type="datetimeFigureOut">
              <a:rPr lang="en-US" smtClean="0"/>
              <a:t>8/27/2022</a:t>
            </a:fld>
            <a:endParaRPr lang="en-US"/>
          </a:p>
        </p:txBody>
      </p:sp>
      <p:sp>
        <p:nvSpPr>
          <p:cNvPr id="5" name="Footer Placeholder 4">
            <a:extLst>
              <a:ext uri="{FF2B5EF4-FFF2-40B4-BE49-F238E27FC236}">
                <a16:creationId xmlns:a16="http://schemas.microsoft.com/office/drawing/2014/main" id="{C12E2019-E81B-4AE8-B599-CC08DCA51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FB3626-09EE-418F-8F4B-7CA4B620F3BC}"/>
              </a:ext>
            </a:extLst>
          </p:cNvPr>
          <p:cNvSpPr>
            <a:spLocks noGrp="1"/>
          </p:cNvSpPr>
          <p:nvPr>
            <p:ph type="sldNum" sz="quarter" idx="12"/>
          </p:nvPr>
        </p:nvSpPr>
        <p:spPr/>
        <p:txBody>
          <a:bodyPr/>
          <a:lstStyle/>
          <a:p>
            <a:fld id="{28DCA234-035A-48A7-97B9-041E94151DA0}" type="slidenum">
              <a:rPr lang="en-US" smtClean="0"/>
              <a:t>‹#›</a:t>
            </a:fld>
            <a:endParaRPr lang="en-US"/>
          </a:p>
        </p:txBody>
      </p:sp>
    </p:spTree>
    <p:extLst>
      <p:ext uri="{BB962C8B-B14F-4D97-AF65-F5344CB8AC3E}">
        <p14:creationId xmlns:p14="http://schemas.microsoft.com/office/powerpoint/2010/main" val="3474155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311" y="1183"/>
            <a:ext cx="12191377" cy="6855633"/>
          </a:xfrm>
          <a:prstGeom prst="rect">
            <a:avLst/>
          </a:prstGeom>
        </p:spPr>
      </p:pic>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86" y="470746"/>
            <a:ext cx="1421436" cy="30347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13" y="5630286"/>
            <a:ext cx="1774922" cy="757647"/>
          </a:xfrm>
          <a:prstGeom prst="rect">
            <a:avLst/>
          </a:prstGeom>
        </p:spPr>
      </p:pic>
    </p:spTree>
    <p:extLst>
      <p:ext uri="{BB962C8B-B14F-4D97-AF65-F5344CB8AC3E}">
        <p14:creationId xmlns:p14="http://schemas.microsoft.com/office/powerpoint/2010/main" val="4279465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5945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12682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F448-83FC-4F76-8998-62B06745D6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C9ACC2-1FA9-4BB4-B579-ABA633D7EA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990245-339F-48CD-BC9B-5783BA31585F}"/>
              </a:ext>
            </a:extLst>
          </p:cNvPr>
          <p:cNvSpPr>
            <a:spLocks noGrp="1"/>
          </p:cNvSpPr>
          <p:nvPr>
            <p:ph type="dt" sz="half" idx="10"/>
          </p:nvPr>
        </p:nvSpPr>
        <p:spPr/>
        <p:txBody>
          <a:bodyPr/>
          <a:lstStyle/>
          <a:p>
            <a:fld id="{94241564-8D49-45C3-95B6-55DCE028584D}" type="datetimeFigureOut">
              <a:rPr lang="en-US" smtClean="0"/>
              <a:t>8/27/2022</a:t>
            </a:fld>
            <a:endParaRPr lang="en-US"/>
          </a:p>
        </p:txBody>
      </p:sp>
      <p:sp>
        <p:nvSpPr>
          <p:cNvPr id="5" name="Footer Placeholder 4">
            <a:extLst>
              <a:ext uri="{FF2B5EF4-FFF2-40B4-BE49-F238E27FC236}">
                <a16:creationId xmlns:a16="http://schemas.microsoft.com/office/drawing/2014/main" id="{C12E2019-E81B-4AE8-B599-CC08DCA51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FB3626-09EE-418F-8F4B-7CA4B620F3BC}"/>
              </a:ext>
            </a:extLst>
          </p:cNvPr>
          <p:cNvSpPr>
            <a:spLocks noGrp="1"/>
          </p:cNvSpPr>
          <p:nvPr>
            <p:ph type="sldNum" sz="quarter" idx="12"/>
          </p:nvPr>
        </p:nvSpPr>
        <p:spPr/>
        <p:txBody>
          <a:bodyPr/>
          <a:lstStyle/>
          <a:p>
            <a:fld id="{28DCA234-035A-48A7-97B9-041E94151DA0}" type="slidenum">
              <a:rPr lang="en-US" smtClean="0"/>
              <a:t>‹#›</a:t>
            </a:fld>
            <a:endParaRPr lang="en-US"/>
          </a:p>
        </p:txBody>
      </p:sp>
    </p:spTree>
    <p:extLst>
      <p:ext uri="{BB962C8B-B14F-4D97-AF65-F5344CB8AC3E}">
        <p14:creationId xmlns:p14="http://schemas.microsoft.com/office/powerpoint/2010/main" val="347415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4.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9E8934-4DFF-443D-8717-CB85E7CB00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15BD76-9AB5-4733-905B-AB9C015FE6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7BBC2-9B67-4EB2-9FD3-74E7779FE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241564-8D49-45C3-95B6-55DCE028584D}" type="datetimeFigureOut">
              <a:rPr lang="en-US" smtClean="0"/>
              <a:t>8/27/2022</a:t>
            </a:fld>
            <a:endParaRPr lang="en-US"/>
          </a:p>
        </p:txBody>
      </p:sp>
      <p:sp>
        <p:nvSpPr>
          <p:cNvPr id="5" name="Footer Placeholder 4">
            <a:extLst>
              <a:ext uri="{FF2B5EF4-FFF2-40B4-BE49-F238E27FC236}">
                <a16:creationId xmlns:a16="http://schemas.microsoft.com/office/drawing/2014/main" id="{A998D92B-5779-48DD-8BF4-9A15308997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CA3E3E-7AFD-4700-B5F1-58BD5F15F7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CA234-035A-48A7-97B9-041E94151DA0}" type="slidenum">
              <a:rPr lang="en-US" smtClean="0"/>
              <a:t>‹#›</a:t>
            </a:fld>
            <a:endParaRPr lang="en-US"/>
          </a:p>
        </p:txBody>
      </p:sp>
    </p:spTree>
    <p:extLst>
      <p:ext uri="{BB962C8B-B14F-4D97-AF65-F5344CB8AC3E}">
        <p14:creationId xmlns:p14="http://schemas.microsoft.com/office/powerpoint/2010/main" val="4044163904"/>
      </p:ext>
    </p:extLst>
  </p:cSld>
  <p:clrMap bg1="lt1" tx1="dk1" bg2="lt2" tx2="dk2" accent1="accent1" accent2="accent2" accent3="accent3" accent4="accent4" accent5="accent5" accent6="accent6" hlink="hlink" folHlink="folHlink"/>
  <p:sldLayoutIdLst>
    <p:sldLayoutId id="2147483650" r:id="rId1"/>
    <p:sldLayoutId id="2147483660" r:id="rId2"/>
    <p:sldLayoutId id="214748520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0" r:id="rId1"/>
    <p:sldLayoutId id="2147484710" r:id="rId2"/>
    <p:sldLayoutId id="2147484910"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9E8934-4DFF-443D-8717-CB85E7CB00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15BD76-9AB5-4733-905B-AB9C015FE6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7BBC2-9B67-4EB2-9FD3-74E7779FE2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241564-8D49-45C3-95B6-55DCE028584D}" type="datetimeFigureOut">
              <a:rPr lang="en-US" smtClean="0"/>
              <a:t>8/27/2022</a:t>
            </a:fld>
            <a:endParaRPr lang="en-US"/>
          </a:p>
        </p:txBody>
      </p:sp>
      <p:sp>
        <p:nvSpPr>
          <p:cNvPr id="5" name="Footer Placeholder 4">
            <a:extLst>
              <a:ext uri="{FF2B5EF4-FFF2-40B4-BE49-F238E27FC236}">
                <a16:creationId xmlns:a16="http://schemas.microsoft.com/office/drawing/2014/main" id="{A998D92B-5779-48DD-8BF4-9A15308997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CA3E3E-7AFD-4700-B5F1-58BD5F15F7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DCA234-035A-48A7-97B9-041E94151DA0}" type="slidenum">
              <a:rPr lang="en-US" smtClean="0"/>
              <a:t>‹#›</a:t>
            </a:fld>
            <a:endParaRPr lang="en-US"/>
          </a:p>
        </p:txBody>
      </p:sp>
    </p:spTree>
    <p:extLst>
      <p:ext uri="{BB962C8B-B14F-4D97-AF65-F5344CB8AC3E}">
        <p14:creationId xmlns:p14="http://schemas.microsoft.com/office/powerpoint/2010/main" val="4044163904"/>
      </p:ext>
    </p:extLst>
  </p:cSld>
  <p:clrMap bg1="lt1" tx1="dk1" bg2="lt2" tx2="dk2" accent1="accent1" accent2="accent2" accent3="accent3" accent4="accent4" accent5="accent5" accent6="accent6" hlink="hlink" folHlink="folHlink"/>
  <p:sldLayoutIdLst>
    <p:sldLayoutId id="2147485199" r:id="rId1"/>
    <p:sldLayoutId id="214748491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3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8.png"/><Relationship Id="rId5" Type="http://schemas.openxmlformats.org/officeDocument/2006/relationships/diagramQuickStyle" Target="../diagrams/quickStyle2.xml"/><Relationship Id="rId10" Type="http://schemas.openxmlformats.org/officeDocument/2006/relationships/image" Target="../media/image27.png"/><Relationship Id="rId4" Type="http://schemas.openxmlformats.org/officeDocument/2006/relationships/diagramLayout" Target="../diagrams/layout2.xml"/><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creativecommons.org/licenses/by-nc/3.0/" TargetMode="External"/><Relationship Id="rId4" Type="http://schemas.openxmlformats.org/officeDocument/2006/relationships/hyperlink" Target="https://smallque.com/blog/post/325012851"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notesSlide" Target="../notesSlides/notesSlide12.xml"/><Relationship Id="rId16" Type="http://schemas.openxmlformats.org/officeDocument/2006/relationships/diagramColors" Target="../diagrams/colors10.xml"/><Relationship Id="rId1" Type="http://schemas.openxmlformats.org/officeDocument/2006/relationships/slideLayout" Target="../slideLayouts/slideLayout8.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askleo.com/why-do-windows-updates-mess-up-my-computer/"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hyperlink" Target="http://betanews.com/2016/09/21/microsoft-removes-scummy-windows-10-nagware/" TargetMode="External"/><Relationship Id="rId3" Type="http://schemas.openxmlformats.org/officeDocument/2006/relationships/diagramLayout" Target="../diagrams/layout14.xml"/><Relationship Id="rId7" Type="http://schemas.openxmlformats.org/officeDocument/2006/relationships/image" Target="../media/image62.jpeg"/><Relationship Id="rId2" Type="http://schemas.openxmlformats.org/officeDocument/2006/relationships/diagramData" Target="../diagrams/data14.xml"/><Relationship Id="rId1" Type="http://schemas.openxmlformats.org/officeDocument/2006/relationships/slideLayout" Target="../slideLayouts/slideLayout1.xml"/><Relationship Id="rId6" Type="http://schemas.microsoft.com/office/2007/relationships/diagramDrawing" Target="../diagrams/drawing14.xml"/><Relationship Id="rId5" Type="http://schemas.openxmlformats.org/officeDocument/2006/relationships/diagramColors" Target="../diagrams/colors14.xml"/><Relationship Id="rId10" Type="http://schemas.openxmlformats.org/officeDocument/2006/relationships/hyperlink" Target="http://betanews.com/2015/08/31/how-to-do-a-clean-install-of-windows-10-the-easy-way-no-upgrade-required/" TargetMode="External"/><Relationship Id="rId4" Type="http://schemas.openxmlformats.org/officeDocument/2006/relationships/diagramQuickStyle" Target="../diagrams/quickStyle14.xml"/><Relationship Id="rId9"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enstuff.co.za/partner-content/how-ux-can-save-improve-your-customer-experience/"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hyperlink" Target="https://techcommunity.microsoft.com/t5/azure-sentinel/msticpy-python-defender-tools/ba-p/648929" TargetMode="External"/><Relationship Id="rId5" Type="http://schemas.openxmlformats.org/officeDocument/2006/relationships/image" Target="../media/image22.png"/><Relationship Id="rId4" Type="http://schemas.openxmlformats.org/officeDocument/2006/relationships/hyperlink" Target="https://www.drware.com/msticpy-and-jupyter-notebooks-in-azure-sentinel-an-update/"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4DEA-81FC-4CDC-B59D-BB830A75FE5C}"/>
              </a:ext>
            </a:extLst>
          </p:cNvPr>
          <p:cNvSpPr>
            <a:spLocks noGrp="1"/>
          </p:cNvSpPr>
          <p:nvPr>
            <p:ph type="title"/>
          </p:nvPr>
        </p:nvSpPr>
        <p:spPr>
          <a:xfrm>
            <a:off x="338574" y="1077341"/>
            <a:ext cx="6475488" cy="2537729"/>
          </a:xfrm>
        </p:spPr>
        <p:txBody>
          <a:bodyPr>
            <a:normAutofit/>
          </a:bodyPr>
          <a:lstStyle/>
          <a:p>
            <a:pPr algn="l"/>
            <a:r>
              <a:rPr lang="en-US" sz="5400" dirty="0"/>
              <a:t>Life Beyond the SIEM: Take Control of Your SOC with </a:t>
            </a:r>
            <a:r>
              <a:rPr lang="en-US" sz="5400" dirty="0" err="1"/>
              <a:t>Jupyter</a:t>
            </a:r>
            <a:endParaRPr lang="he-IL" sz="2800" dirty="0"/>
          </a:p>
        </p:txBody>
      </p:sp>
      <p:sp>
        <p:nvSpPr>
          <p:cNvPr id="5" name="Text Placeholder 4">
            <a:extLst>
              <a:ext uri="{FF2B5EF4-FFF2-40B4-BE49-F238E27FC236}">
                <a16:creationId xmlns:a16="http://schemas.microsoft.com/office/drawing/2014/main" id="{64936E03-2FB1-EB6B-7DDA-7A529E2F2290}"/>
              </a:ext>
            </a:extLst>
          </p:cNvPr>
          <p:cNvSpPr>
            <a:spLocks noGrp="1"/>
          </p:cNvSpPr>
          <p:nvPr>
            <p:ph type="body" sz="quarter" idx="14"/>
          </p:nvPr>
        </p:nvSpPr>
        <p:spPr>
          <a:xfrm>
            <a:off x="498592" y="3615070"/>
            <a:ext cx="6276530" cy="1793104"/>
          </a:xfrm>
        </p:spPr>
        <p:txBody>
          <a:bodyPr/>
          <a:lstStyle/>
          <a:p>
            <a:r>
              <a:rPr lang="en-US" dirty="0"/>
              <a:t>Ian Hellen - @ianhellen</a:t>
            </a:r>
          </a:p>
          <a:p>
            <a:r>
              <a:rPr lang="en-US" dirty="0"/>
              <a:t>Pete Bryan - @PeteABryan</a:t>
            </a:r>
          </a:p>
        </p:txBody>
      </p:sp>
    </p:spTree>
    <p:extLst>
      <p:ext uri="{BB962C8B-B14F-4D97-AF65-F5344CB8AC3E}">
        <p14:creationId xmlns:p14="http://schemas.microsoft.com/office/powerpoint/2010/main" val="172511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87DCB9-958E-64D6-784B-6CCD3A174FDD}"/>
              </a:ext>
            </a:extLst>
          </p:cNvPr>
          <p:cNvSpPr/>
          <p:nvPr/>
        </p:nvSpPr>
        <p:spPr bwMode="auto">
          <a:xfrm>
            <a:off x="-344054" y="162560"/>
            <a:ext cx="12705080" cy="1173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4242CC8-7F2F-E7AD-4E6B-6829480CBB10}"/>
              </a:ext>
            </a:extLst>
          </p:cNvPr>
          <p:cNvSpPr>
            <a:spLocks noGrp="1"/>
          </p:cNvSpPr>
          <p:nvPr>
            <p:ph type="title"/>
          </p:nvPr>
        </p:nvSpPr>
        <p:spPr>
          <a:xfrm>
            <a:off x="588263" y="457200"/>
            <a:ext cx="11018520" cy="553998"/>
          </a:xfrm>
        </p:spPr>
        <p:txBody>
          <a:bodyPr wrap="square" anchor="t">
            <a:normAutofit/>
          </a:bodyPr>
          <a:lstStyle/>
          <a:p>
            <a:r>
              <a:rPr lang="en-US">
                <a:solidFill>
                  <a:schemeClr val="bg1"/>
                </a:solidFill>
              </a:rPr>
              <a:t>MSTICPy</a:t>
            </a:r>
          </a:p>
        </p:txBody>
      </p:sp>
      <p:graphicFrame>
        <p:nvGraphicFramePr>
          <p:cNvPr id="9" name="Content Placeholder 5">
            <a:extLst>
              <a:ext uri="{FF2B5EF4-FFF2-40B4-BE49-F238E27FC236}">
                <a16:creationId xmlns:a16="http://schemas.microsoft.com/office/drawing/2014/main" id="{AF2E9EDC-060D-6DF7-4F50-54695A531CD6}"/>
              </a:ext>
            </a:extLst>
          </p:cNvPr>
          <p:cNvGraphicFramePr>
            <a:graphicFrameLocks noGrp="1"/>
          </p:cNvGraphicFramePr>
          <p:nvPr>
            <p:ph sz="quarter" idx="13"/>
            <p:extLst>
              <p:ext uri="{D42A27DB-BD31-4B8C-83A1-F6EECF244321}">
                <p14:modId xmlns:p14="http://schemas.microsoft.com/office/powerpoint/2010/main" val="3981356562"/>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4" descr="Process tree plot">
            <a:extLst>
              <a:ext uri="{FF2B5EF4-FFF2-40B4-BE49-F238E27FC236}">
                <a16:creationId xmlns:a16="http://schemas.microsoft.com/office/drawing/2014/main" id="{C0D561FD-1215-C778-AAFD-83B681AECE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0081" y="4401821"/>
            <a:ext cx="2465705" cy="205673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n entity graph">
            <a:extLst>
              <a:ext uri="{FF2B5EF4-FFF2-40B4-BE49-F238E27FC236}">
                <a16:creationId xmlns:a16="http://schemas.microsoft.com/office/drawing/2014/main" id="{B9861702-53C9-7F70-DB92-ADB1048BB7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0085" y="4803140"/>
            <a:ext cx="1706972" cy="170697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FFBFBE3-C862-8DEE-388F-26FA05FFB8AA}"/>
              </a:ext>
            </a:extLst>
          </p:cNvPr>
          <p:cNvPicPr>
            <a:picLocks noChangeAspect="1"/>
          </p:cNvPicPr>
          <p:nvPr/>
        </p:nvPicPr>
        <p:blipFill>
          <a:blip r:embed="rId10"/>
          <a:stretch>
            <a:fillRect/>
          </a:stretch>
        </p:blipFill>
        <p:spPr>
          <a:xfrm>
            <a:off x="2815917" y="2269880"/>
            <a:ext cx="3410132" cy="1169363"/>
          </a:xfrm>
          <a:prstGeom prst="rect">
            <a:avLst/>
          </a:prstGeom>
        </p:spPr>
      </p:pic>
      <p:pic>
        <p:nvPicPr>
          <p:cNvPr id="18" name="Picture 17">
            <a:extLst>
              <a:ext uri="{FF2B5EF4-FFF2-40B4-BE49-F238E27FC236}">
                <a16:creationId xmlns:a16="http://schemas.microsoft.com/office/drawing/2014/main" id="{1A5FCEF4-7F17-6201-0237-39F83CC9CF91}"/>
              </a:ext>
            </a:extLst>
          </p:cNvPr>
          <p:cNvPicPr>
            <a:picLocks noChangeAspect="1"/>
          </p:cNvPicPr>
          <p:nvPr/>
        </p:nvPicPr>
        <p:blipFill>
          <a:blip r:embed="rId11"/>
          <a:stretch>
            <a:fillRect/>
          </a:stretch>
        </p:blipFill>
        <p:spPr>
          <a:xfrm>
            <a:off x="237950" y="1133826"/>
            <a:ext cx="3282872" cy="1706972"/>
          </a:xfrm>
          <a:prstGeom prst="rect">
            <a:avLst/>
          </a:prstGeom>
        </p:spPr>
      </p:pic>
      <p:pic>
        <p:nvPicPr>
          <p:cNvPr id="11" name="Picture 2" descr="Timeline duration showing bands for start and end of event groups.">
            <a:extLst>
              <a:ext uri="{FF2B5EF4-FFF2-40B4-BE49-F238E27FC236}">
                <a16:creationId xmlns:a16="http://schemas.microsoft.com/office/drawing/2014/main" id="{4CE507CA-3548-34BF-93FF-217B371871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0561" y="3102783"/>
            <a:ext cx="3340401" cy="1549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098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613C24-690A-5821-B9BD-4E3B4A6039F0}"/>
              </a:ext>
            </a:extLst>
          </p:cNvPr>
          <p:cNvSpPr>
            <a:spLocks noGrp="1"/>
          </p:cNvSpPr>
          <p:nvPr>
            <p:ph type="title"/>
          </p:nvPr>
        </p:nvSpPr>
        <p:spPr/>
        <p:txBody>
          <a:bodyPr/>
          <a:lstStyle/>
          <a:p>
            <a:r>
              <a:rPr lang="en-US"/>
              <a:t>Demo Time!</a:t>
            </a:r>
          </a:p>
        </p:txBody>
      </p:sp>
    </p:spTree>
    <p:extLst>
      <p:ext uri="{BB962C8B-B14F-4D97-AF65-F5344CB8AC3E}">
        <p14:creationId xmlns:p14="http://schemas.microsoft.com/office/powerpoint/2010/main" val="79880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BF402A-B5A3-531A-3049-945F351E2FEF}"/>
              </a:ext>
            </a:extLst>
          </p:cNvPr>
          <p:cNvSpPr>
            <a:spLocks noGrp="1"/>
          </p:cNvSpPr>
          <p:nvPr>
            <p:ph type="title"/>
          </p:nvPr>
        </p:nvSpPr>
        <p:spPr/>
        <p:txBody>
          <a:bodyPr/>
          <a:lstStyle/>
          <a:p>
            <a:endParaRPr lang="en-US"/>
          </a:p>
        </p:txBody>
      </p:sp>
      <p:pic>
        <p:nvPicPr>
          <p:cNvPr id="5" name="BlueTeamConDemo2">
            <a:hlinkClick r:id="" action="ppaction://media"/>
            <a:extLst>
              <a:ext uri="{FF2B5EF4-FFF2-40B4-BE49-F238E27FC236}">
                <a16:creationId xmlns:a16="http://schemas.microsoft.com/office/drawing/2014/main" id="{C58453F2-34C4-0947-EF66-963BB15C8C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00" y="127000"/>
            <a:ext cx="12141200" cy="6604000"/>
          </a:xfrm>
          <a:prstGeom prst="rect">
            <a:avLst/>
          </a:prstGeom>
        </p:spPr>
      </p:pic>
    </p:spTree>
    <p:extLst>
      <p:ext uri="{BB962C8B-B14F-4D97-AF65-F5344CB8AC3E}">
        <p14:creationId xmlns:p14="http://schemas.microsoft.com/office/powerpoint/2010/main" val="755828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1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2C054-347A-1DE7-1AE3-1FCBDC6D6E7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Challenges with using </a:t>
            </a:r>
            <a:r>
              <a:rPr lang="en-US" sz="4000" i="1">
                <a:solidFill>
                  <a:srgbClr val="FFFFFF"/>
                </a:solidFill>
              </a:rPr>
              <a:t>just</a:t>
            </a:r>
            <a:r>
              <a:rPr lang="en-US" sz="4000">
                <a:solidFill>
                  <a:srgbClr val="FFFFFF"/>
                </a:solidFill>
              </a:rPr>
              <a:t> notebooks</a:t>
            </a:r>
          </a:p>
        </p:txBody>
      </p:sp>
      <p:graphicFrame>
        <p:nvGraphicFramePr>
          <p:cNvPr id="5" name="Content Placeholder 2">
            <a:extLst>
              <a:ext uri="{FF2B5EF4-FFF2-40B4-BE49-F238E27FC236}">
                <a16:creationId xmlns:a16="http://schemas.microsoft.com/office/drawing/2014/main" id="{1516EC40-8962-B87E-8F41-1245D70D1248}"/>
              </a:ext>
            </a:extLst>
          </p:cNvPr>
          <p:cNvGraphicFramePr>
            <a:graphicFrameLocks noGrp="1"/>
          </p:cNvGraphicFramePr>
          <p:nvPr>
            <p:ph idx="1"/>
            <p:extLst>
              <p:ext uri="{D42A27DB-BD31-4B8C-83A1-F6EECF244321}">
                <p14:modId xmlns:p14="http://schemas.microsoft.com/office/powerpoint/2010/main" val="23302535"/>
              </p:ext>
            </p:extLst>
          </p:nvPr>
        </p:nvGraphicFramePr>
        <p:xfrm>
          <a:off x="476246" y="1645970"/>
          <a:ext cx="12192002" cy="5117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77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B38E6F-88B8-073F-AF00-70E93F34EB9C}"/>
              </a:ext>
            </a:extLst>
          </p:cNvPr>
          <p:cNvSpPr>
            <a:spLocks noGrp="1"/>
          </p:cNvSpPr>
          <p:nvPr>
            <p:ph type="title"/>
          </p:nvPr>
        </p:nvSpPr>
        <p:spPr>
          <a:xfrm>
            <a:off x="1826906" y="850734"/>
            <a:ext cx="8538185" cy="3268520"/>
          </a:xfrm>
        </p:spPr>
        <p:txBody>
          <a:bodyPr vert="horz" lIns="91440" tIns="45720" rIns="91440" bIns="45720" rtlCol="0" anchor="b">
            <a:normAutofit/>
          </a:bodyPr>
          <a:lstStyle/>
          <a:p>
            <a:pPr algn="r"/>
            <a:r>
              <a:rPr lang="en-US" sz="6600" kern="1200">
                <a:solidFill>
                  <a:srgbClr val="FFFFFF"/>
                </a:solidFill>
                <a:latin typeface="+mj-lt"/>
                <a:ea typeface="+mj-ea"/>
                <a:cs typeface="+mj-cs"/>
              </a:rPr>
              <a:t>Operationalizing </a:t>
            </a:r>
            <a:r>
              <a:rPr lang="en-US" sz="6600" kern="1200" err="1">
                <a:solidFill>
                  <a:srgbClr val="FFFFFF"/>
                </a:solidFill>
                <a:latin typeface="+mj-lt"/>
                <a:ea typeface="+mj-ea"/>
                <a:cs typeface="+mj-cs"/>
              </a:rPr>
              <a:t>Jupyter</a:t>
            </a:r>
            <a:endParaRPr lang="en-US" sz="6600" kern="1200">
              <a:solidFill>
                <a:srgbClr val="FFFFFF"/>
              </a:solidFill>
              <a:latin typeface="+mj-lt"/>
              <a:ea typeface="+mj-ea"/>
              <a:cs typeface="+mj-cs"/>
            </a:endParaRPr>
          </a:p>
        </p:txBody>
      </p:sp>
      <p:sp>
        <p:nvSpPr>
          <p:cNvPr id="28" name="Rectangle 2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09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EE58F65-BE09-8E1E-A166-8B2CEF44DC9E}"/>
              </a:ext>
            </a:extLst>
          </p:cNvPr>
          <p:cNvSpPr/>
          <p:nvPr/>
        </p:nvSpPr>
        <p:spPr bwMode="auto">
          <a:xfrm>
            <a:off x="-344054" y="314994"/>
            <a:ext cx="12705080" cy="1173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C55FC7E0-94C3-9465-CD57-E2AA996BBC25}"/>
              </a:ext>
            </a:extLst>
          </p:cNvPr>
          <p:cNvSpPr>
            <a:spLocks noGrp="1"/>
          </p:cNvSpPr>
          <p:nvPr>
            <p:ph type="title"/>
          </p:nvPr>
        </p:nvSpPr>
        <p:spPr>
          <a:xfrm>
            <a:off x="643467" y="321734"/>
            <a:ext cx="10905066" cy="1135737"/>
          </a:xfrm>
        </p:spPr>
        <p:txBody>
          <a:bodyPr>
            <a:normAutofit/>
          </a:bodyPr>
          <a:lstStyle/>
          <a:p>
            <a:r>
              <a:rPr lang="en-US" sz="4000">
                <a:solidFill>
                  <a:schemeClr val="bg1"/>
                </a:solidFill>
              </a:rPr>
              <a:t>Operating Model</a:t>
            </a:r>
          </a:p>
        </p:txBody>
      </p:sp>
      <p:sp>
        <p:nvSpPr>
          <p:cNvPr id="13"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9BB71DE2-878F-D187-C0F4-ECA2B46C262F}"/>
              </a:ext>
            </a:extLst>
          </p:cNvPr>
          <p:cNvGraphicFramePr/>
          <p:nvPr>
            <p:extLst>
              <p:ext uri="{D42A27DB-BD31-4B8C-83A1-F6EECF244321}">
                <p14:modId xmlns:p14="http://schemas.microsoft.com/office/powerpoint/2010/main" val="1862875923"/>
              </p:ext>
            </p:extLst>
          </p:nvPr>
        </p:nvGraphicFramePr>
        <p:xfrm>
          <a:off x="643467" y="1782981"/>
          <a:ext cx="10905066"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835364AE-C137-4335-02A0-85E46CD81688}"/>
              </a:ext>
            </a:extLst>
          </p:cNvPr>
          <p:cNvSpPr/>
          <p:nvPr/>
        </p:nvSpPr>
        <p:spPr>
          <a:xfrm>
            <a:off x="787800" y="5249493"/>
            <a:ext cx="1790017" cy="891289"/>
          </a:xfrm>
          <a:prstGeom prst="rect">
            <a:avLst/>
          </a:prstGeom>
          <a:solidFill>
            <a:srgbClr val="286E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Git</a:t>
            </a:r>
          </a:p>
        </p:txBody>
      </p:sp>
      <p:sp>
        <p:nvSpPr>
          <p:cNvPr id="18" name="Rectangle 17">
            <a:extLst>
              <a:ext uri="{FF2B5EF4-FFF2-40B4-BE49-F238E27FC236}">
                <a16:creationId xmlns:a16="http://schemas.microsoft.com/office/drawing/2014/main" id="{AEEC29A7-1689-BAEE-6759-2815C202C5FB}"/>
              </a:ext>
            </a:extLst>
          </p:cNvPr>
          <p:cNvSpPr/>
          <p:nvPr/>
        </p:nvSpPr>
        <p:spPr>
          <a:xfrm>
            <a:off x="3702889" y="5272556"/>
            <a:ext cx="1790017" cy="891289"/>
          </a:xfrm>
          <a:prstGeom prst="rect">
            <a:avLst/>
          </a:prstGeom>
          <a:solidFill>
            <a:srgbClr val="286E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From SIEM</a:t>
            </a:r>
          </a:p>
        </p:txBody>
      </p:sp>
      <p:sp>
        <p:nvSpPr>
          <p:cNvPr id="22" name="Rectangle 21">
            <a:extLst>
              <a:ext uri="{FF2B5EF4-FFF2-40B4-BE49-F238E27FC236}">
                <a16:creationId xmlns:a16="http://schemas.microsoft.com/office/drawing/2014/main" id="{F1D10B30-7F33-E022-049E-BDF6F2A83DC6}"/>
              </a:ext>
            </a:extLst>
          </p:cNvPr>
          <p:cNvSpPr/>
          <p:nvPr/>
        </p:nvSpPr>
        <p:spPr>
          <a:xfrm>
            <a:off x="6617978" y="5272557"/>
            <a:ext cx="1790017" cy="891289"/>
          </a:xfrm>
          <a:prstGeom prst="rect">
            <a:avLst/>
          </a:prstGeom>
          <a:solidFill>
            <a:srgbClr val="286E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Papermill</a:t>
            </a:r>
          </a:p>
        </p:txBody>
      </p:sp>
      <p:sp>
        <p:nvSpPr>
          <p:cNvPr id="24" name="Rectangle 23">
            <a:extLst>
              <a:ext uri="{FF2B5EF4-FFF2-40B4-BE49-F238E27FC236}">
                <a16:creationId xmlns:a16="http://schemas.microsoft.com/office/drawing/2014/main" id="{BAC5BB2C-B2CB-1BAD-CDE7-A8A9EB64BC91}"/>
              </a:ext>
            </a:extLst>
          </p:cNvPr>
          <p:cNvSpPr/>
          <p:nvPr/>
        </p:nvSpPr>
        <p:spPr>
          <a:xfrm>
            <a:off x="9593475" y="5286428"/>
            <a:ext cx="1790017" cy="891289"/>
          </a:xfrm>
          <a:prstGeom prst="rect">
            <a:avLst/>
          </a:prstGeom>
          <a:solidFill>
            <a:srgbClr val="286E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Notebook Environment</a:t>
            </a:r>
          </a:p>
        </p:txBody>
      </p:sp>
      <p:sp>
        <p:nvSpPr>
          <p:cNvPr id="2" name="TextBox 1">
            <a:extLst>
              <a:ext uri="{FF2B5EF4-FFF2-40B4-BE49-F238E27FC236}">
                <a16:creationId xmlns:a16="http://schemas.microsoft.com/office/drawing/2014/main" id="{38ED07E1-98CE-38FC-71B3-2BC47D503A16}"/>
              </a:ext>
            </a:extLst>
          </p:cNvPr>
          <p:cNvSpPr txBox="1"/>
          <p:nvPr/>
        </p:nvSpPr>
        <p:spPr>
          <a:xfrm>
            <a:off x="787800" y="1677798"/>
            <a:ext cx="8217891" cy="830997"/>
          </a:xfrm>
          <a:prstGeom prst="rect">
            <a:avLst/>
          </a:prstGeom>
          <a:noFill/>
        </p:spPr>
        <p:txBody>
          <a:bodyPr wrap="none" rtlCol="0">
            <a:spAutoFit/>
          </a:bodyPr>
          <a:lstStyle/>
          <a:p>
            <a:r>
              <a:rPr lang="en-US" sz="2400"/>
              <a:t>Automating notebooks execution allows the SOC to benefit from</a:t>
            </a:r>
          </a:p>
          <a:p>
            <a:r>
              <a:rPr lang="en-US" sz="2400"/>
              <a:t>expert knowledge and process</a:t>
            </a:r>
          </a:p>
        </p:txBody>
      </p:sp>
    </p:spTree>
    <p:extLst>
      <p:ext uri="{BB962C8B-B14F-4D97-AF65-F5344CB8AC3E}">
        <p14:creationId xmlns:p14="http://schemas.microsoft.com/office/powerpoint/2010/main" val="352879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147A426-B52B-5981-8E55-A96DA9D18721}"/>
              </a:ext>
            </a:extLst>
          </p:cNvPr>
          <p:cNvSpPr/>
          <p:nvPr/>
        </p:nvSpPr>
        <p:spPr bwMode="auto">
          <a:xfrm>
            <a:off x="-87840" y="441166"/>
            <a:ext cx="12705080" cy="1173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C6B5320-0880-CB9C-290C-9E6897811771}"/>
              </a:ext>
            </a:extLst>
          </p:cNvPr>
          <p:cNvSpPr>
            <a:spLocks noGrp="1"/>
          </p:cNvSpPr>
          <p:nvPr>
            <p:ph type="title"/>
          </p:nvPr>
        </p:nvSpPr>
        <p:spPr/>
        <p:txBody>
          <a:bodyPr/>
          <a:lstStyle/>
          <a:p>
            <a:r>
              <a:rPr lang="en-US" sz="4400" kern="1200">
                <a:solidFill>
                  <a:schemeClr val="bg1"/>
                </a:solidFill>
                <a:latin typeface="+mj-lt"/>
                <a:ea typeface="+mj-ea"/>
                <a:cs typeface="+mj-cs"/>
              </a:rPr>
              <a:t>Creating notebook templates</a:t>
            </a:r>
            <a:endParaRPr lang="en-US">
              <a:solidFill>
                <a:schemeClr val="bg1"/>
              </a:solidFill>
            </a:endParaRPr>
          </a:p>
        </p:txBody>
      </p:sp>
      <p:graphicFrame>
        <p:nvGraphicFramePr>
          <p:cNvPr id="5" name="Content Placeholder 2">
            <a:extLst>
              <a:ext uri="{FF2B5EF4-FFF2-40B4-BE49-F238E27FC236}">
                <a16:creationId xmlns:a16="http://schemas.microsoft.com/office/drawing/2014/main" id="{7266A2CB-161E-C04C-74D9-77B51514A747}"/>
              </a:ext>
            </a:extLst>
          </p:cNvPr>
          <p:cNvGraphicFramePr>
            <a:graphicFrameLocks noGrp="1"/>
          </p:cNvGraphicFramePr>
          <p:nvPr>
            <p:ph idx="1"/>
            <p:extLst>
              <p:ext uri="{D42A27DB-BD31-4B8C-83A1-F6EECF244321}">
                <p14:modId xmlns:p14="http://schemas.microsoft.com/office/powerpoint/2010/main" val="2358050400"/>
              </p:ext>
            </p:extLst>
          </p:nvPr>
        </p:nvGraphicFramePr>
        <p:xfrm>
          <a:off x="838200" y="1825625"/>
          <a:ext cx="418680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86AEC71A-FBF6-130A-52EC-A080BC54BF6A}"/>
              </a:ext>
            </a:extLst>
          </p:cNvPr>
          <p:cNvSpPr txBox="1"/>
          <p:nvPr/>
        </p:nvSpPr>
        <p:spPr>
          <a:xfrm>
            <a:off x="6264700" y="3169553"/>
            <a:ext cx="5543550" cy="1815882"/>
          </a:xfrm>
          <a:prstGeom prst="rect">
            <a:avLst/>
          </a:prstGeom>
          <a:noFill/>
          <a:ln>
            <a:solidFill>
              <a:schemeClr val="tx1">
                <a:lumMod val="95000"/>
                <a:lumOff val="5000"/>
              </a:schemeClr>
            </a:solidFill>
          </a:ln>
        </p:spPr>
        <p:txBody>
          <a:bodyPr wrap="square" rtlCol="0">
            <a:spAutoFit/>
          </a:bodyPr>
          <a:lstStyle/>
          <a:p>
            <a:pPr marL="285750" indent="-285750">
              <a:buFont typeface="Arial" panose="020B0604020202020204" pitchFamily="34" charset="0"/>
              <a:buChar char="•"/>
            </a:pPr>
            <a:r>
              <a:rPr lang="en-US" sz="2800"/>
              <a:t>Papermill parameters</a:t>
            </a:r>
          </a:p>
          <a:p>
            <a:pPr marL="285750" indent="-285750">
              <a:buFont typeface="Arial" panose="020B0604020202020204" pitchFamily="34" charset="0"/>
              <a:buChar char="•"/>
            </a:pPr>
            <a:r>
              <a:rPr lang="en-US" sz="2800"/>
              <a:t>Default execution path</a:t>
            </a:r>
          </a:p>
          <a:p>
            <a:pPr marL="285750" indent="-285750">
              <a:buFont typeface="Arial" panose="020B0604020202020204" pitchFamily="34" charset="0"/>
              <a:buChar char="•"/>
            </a:pPr>
            <a:r>
              <a:rPr lang="en-US" sz="2800"/>
              <a:t>Resilient to errors</a:t>
            </a:r>
          </a:p>
          <a:p>
            <a:pPr marL="285750" indent="-285750">
              <a:buFont typeface="Arial" panose="020B0604020202020204" pitchFamily="34" charset="0"/>
              <a:buChar char="•"/>
            </a:pPr>
            <a:r>
              <a:rPr lang="en-US" sz="2800"/>
              <a:t>Non-interactive</a:t>
            </a:r>
          </a:p>
        </p:txBody>
      </p:sp>
      <p:cxnSp>
        <p:nvCxnSpPr>
          <p:cNvPr id="10" name="Straight Connector 9">
            <a:extLst>
              <a:ext uri="{FF2B5EF4-FFF2-40B4-BE49-F238E27FC236}">
                <a16:creationId xmlns:a16="http://schemas.microsoft.com/office/drawing/2014/main" id="{EC9C6183-D9BE-FAD4-0C21-7EF704DA7B9E}"/>
              </a:ext>
            </a:extLst>
          </p:cNvPr>
          <p:cNvCxnSpPr>
            <a:cxnSpLocks/>
          </p:cNvCxnSpPr>
          <p:nvPr/>
        </p:nvCxnSpPr>
        <p:spPr>
          <a:xfrm flipV="1">
            <a:off x="4864100" y="3163888"/>
            <a:ext cx="1400600" cy="1698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70DF36-A5EA-0054-6537-5E41D703760B}"/>
              </a:ext>
            </a:extLst>
          </p:cNvPr>
          <p:cNvCxnSpPr/>
          <p:nvPr/>
        </p:nvCxnSpPr>
        <p:spPr>
          <a:xfrm>
            <a:off x="4800600" y="4679950"/>
            <a:ext cx="1464100" cy="3054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20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147A426-B52B-5981-8E55-A96DA9D18721}"/>
              </a:ext>
            </a:extLst>
          </p:cNvPr>
          <p:cNvSpPr/>
          <p:nvPr/>
        </p:nvSpPr>
        <p:spPr bwMode="auto">
          <a:xfrm>
            <a:off x="-87840" y="441166"/>
            <a:ext cx="12705080" cy="1173480"/>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C6B5320-0880-CB9C-290C-9E6897811771}"/>
              </a:ext>
            </a:extLst>
          </p:cNvPr>
          <p:cNvSpPr>
            <a:spLocks noGrp="1"/>
          </p:cNvSpPr>
          <p:nvPr>
            <p:ph type="title"/>
          </p:nvPr>
        </p:nvSpPr>
        <p:spPr/>
        <p:txBody>
          <a:bodyPr/>
          <a:lstStyle/>
          <a:p>
            <a:r>
              <a:rPr lang="en-US">
                <a:solidFill>
                  <a:schemeClr val="bg1"/>
                </a:solidFill>
              </a:rPr>
              <a:t>Adding Papermill parameters to notebook</a:t>
            </a:r>
          </a:p>
        </p:txBody>
      </p:sp>
      <p:pic>
        <p:nvPicPr>
          <p:cNvPr id="7" name="Picture 6">
            <a:extLst>
              <a:ext uri="{FF2B5EF4-FFF2-40B4-BE49-F238E27FC236}">
                <a16:creationId xmlns:a16="http://schemas.microsoft.com/office/drawing/2014/main" id="{3191E24B-661B-B0C8-3EA8-48A013E25DC4}"/>
              </a:ext>
            </a:extLst>
          </p:cNvPr>
          <p:cNvPicPr>
            <a:picLocks noChangeAspect="1"/>
          </p:cNvPicPr>
          <p:nvPr/>
        </p:nvPicPr>
        <p:blipFill rotWithShape="1">
          <a:blip r:embed="rId3"/>
          <a:srcRect t="8283" r="39624" b="22953"/>
          <a:stretch/>
        </p:blipFill>
        <p:spPr>
          <a:xfrm>
            <a:off x="838200" y="1690687"/>
            <a:ext cx="5376333" cy="1806149"/>
          </a:xfrm>
          <a:prstGeom prst="rect">
            <a:avLst/>
          </a:prstGeom>
        </p:spPr>
      </p:pic>
      <p:sp>
        <p:nvSpPr>
          <p:cNvPr id="9" name="TextBox 8">
            <a:extLst>
              <a:ext uri="{FF2B5EF4-FFF2-40B4-BE49-F238E27FC236}">
                <a16:creationId xmlns:a16="http://schemas.microsoft.com/office/drawing/2014/main" id="{4BD75597-52BF-E3B2-E836-BE3EDA263EB5}"/>
              </a:ext>
            </a:extLst>
          </p:cNvPr>
          <p:cNvSpPr txBox="1"/>
          <p:nvPr/>
        </p:nvSpPr>
        <p:spPr>
          <a:xfrm>
            <a:off x="6341270" y="1762764"/>
            <a:ext cx="4759765" cy="830997"/>
          </a:xfrm>
          <a:prstGeom prst="rect">
            <a:avLst/>
          </a:prstGeom>
          <a:noFill/>
        </p:spPr>
        <p:txBody>
          <a:bodyPr wrap="none" rtlCol="0">
            <a:spAutoFit/>
          </a:bodyPr>
          <a:lstStyle/>
          <a:p>
            <a:r>
              <a:rPr lang="en-US" sz="2400"/>
              <a:t>Create template cell for parameters.</a:t>
            </a:r>
          </a:p>
          <a:p>
            <a:r>
              <a:rPr lang="en-US" sz="2400"/>
              <a:t>Some or all values can have defaults.</a:t>
            </a:r>
          </a:p>
        </p:txBody>
      </p:sp>
      <p:grpSp>
        <p:nvGrpSpPr>
          <p:cNvPr id="13" name="Group 12">
            <a:extLst>
              <a:ext uri="{FF2B5EF4-FFF2-40B4-BE49-F238E27FC236}">
                <a16:creationId xmlns:a16="http://schemas.microsoft.com/office/drawing/2014/main" id="{BEB0C9DB-437D-5659-20C1-04774B17ED60}"/>
              </a:ext>
            </a:extLst>
          </p:cNvPr>
          <p:cNvGrpSpPr/>
          <p:nvPr/>
        </p:nvGrpSpPr>
        <p:grpSpPr>
          <a:xfrm>
            <a:off x="1404257" y="3764900"/>
            <a:ext cx="4098404" cy="2196869"/>
            <a:chOff x="952567" y="3429000"/>
            <a:chExt cx="4098404" cy="2196869"/>
          </a:xfrm>
          <a:effectLst>
            <a:outerShdw blurRad="50800" dist="38100" dir="2700000" algn="tl" rotWithShape="0">
              <a:prstClr val="black">
                <a:alpha val="40000"/>
              </a:prstClr>
            </a:outerShdw>
          </a:effectLst>
        </p:grpSpPr>
        <p:pic>
          <p:nvPicPr>
            <p:cNvPr id="14" name="Picture 13">
              <a:extLst>
                <a:ext uri="{FF2B5EF4-FFF2-40B4-BE49-F238E27FC236}">
                  <a16:creationId xmlns:a16="http://schemas.microsoft.com/office/drawing/2014/main" id="{CEF9E13A-37A8-0C3F-1F31-6CCDF99D3186}"/>
                </a:ext>
              </a:extLst>
            </p:cNvPr>
            <p:cNvPicPr>
              <a:picLocks noChangeAspect="1"/>
            </p:cNvPicPr>
            <p:nvPr/>
          </p:nvPicPr>
          <p:blipFill>
            <a:blip r:embed="rId4"/>
            <a:stretch>
              <a:fillRect/>
            </a:stretch>
          </p:blipFill>
          <p:spPr>
            <a:xfrm>
              <a:off x="952567" y="3429000"/>
              <a:ext cx="4098404" cy="2196869"/>
            </a:xfrm>
            <a:prstGeom prst="rect">
              <a:avLst/>
            </a:prstGeom>
            <a:ln>
              <a:solidFill>
                <a:schemeClr val="tx1"/>
              </a:solidFill>
            </a:ln>
          </p:spPr>
        </p:pic>
        <p:sp>
          <p:nvSpPr>
            <p:cNvPr id="15" name="Rectangle 14">
              <a:extLst>
                <a:ext uri="{FF2B5EF4-FFF2-40B4-BE49-F238E27FC236}">
                  <a16:creationId xmlns:a16="http://schemas.microsoft.com/office/drawing/2014/main" id="{BDB1BE4E-C971-5387-4123-7855F5FE5E8B}"/>
                </a:ext>
              </a:extLst>
            </p:cNvPr>
            <p:cNvSpPr/>
            <p:nvPr/>
          </p:nvSpPr>
          <p:spPr>
            <a:xfrm>
              <a:off x="3636433" y="4495800"/>
              <a:ext cx="948267" cy="182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9EE08FF0-9A55-C24F-8571-32EA6FC4660E}"/>
              </a:ext>
            </a:extLst>
          </p:cNvPr>
          <p:cNvPicPr>
            <a:picLocks noChangeAspect="1"/>
          </p:cNvPicPr>
          <p:nvPr/>
        </p:nvPicPr>
        <p:blipFill>
          <a:blip r:embed="rId5"/>
          <a:stretch>
            <a:fillRect/>
          </a:stretch>
        </p:blipFill>
        <p:spPr>
          <a:xfrm>
            <a:off x="1129037" y="4590000"/>
            <a:ext cx="10424465" cy="1990902"/>
          </a:xfrm>
          <a:prstGeom prst="rect">
            <a:avLst/>
          </a:prstGeom>
          <a:ln>
            <a:solidFill>
              <a:schemeClr val="tx1"/>
            </a:solidFill>
          </a:ln>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71F0093F-6F29-8151-D5B0-269C9CA115E9}"/>
              </a:ext>
            </a:extLst>
          </p:cNvPr>
          <p:cNvSpPr/>
          <p:nvPr/>
        </p:nvSpPr>
        <p:spPr>
          <a:xfrm>
            <a:off x="8491999" y="4583000"/>
            <a:ext cx="2946400" cy="516263"/>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9714A8F-7705-7844-19F2-1952427601D5}"/>
              </a:ext>
            </a:extLst>
          </p:cNvPr>
          <p:cNvSpPr txBox="1"/>
          <p:nvPr/>
        </p:nvSpPr>
        <p:spPr>
          <a:xfrm>
            <a:off x="6933936" y="3686925"/>
            <a:ext cx="3789692" cy="461665"/>
          </a:xfrm>
          <a:prstGeom prst="rect">
            <a:avLst/>
          </a:prstGeom>
          <a:noFill/>
        </p:spPr>
        <p:txBody>
          <a:bodyPr wrap="none" rtlCol="0">
            <a:spAutoFit/>
          </a:bodyPr>
          <a:lstStyle/>
          <a:p>
            <a:r>
              <a:rPr lang="en-US" sz="2400"/>
              <a:t>Create “parameters” cell tag.</a:t>
            </a:r>
          </a:p>
        </p:txBody>
      </p:sp>
      <p:pic>
        <p:nvPicPr>
          <p:cNvPr id="11" name="Graphic 10" descr="Right pointing backhand index with solid fill">
            <a:extLst>
              <a:ext uri="{FF2B5EF4-FFF2-40B4-BE49-F238E27FC236}">
                <a16:creationId xmlns:a16="http://schemas.microsoft.com/office/drawing/2014/main" id="{FA428E13-1C4D-3D7C-3FC8-7F39247092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10913829" y="4956661"/>
            <a:ext cx="298268" cy="299204"/>
          </a:xfrm>
          <a:prstGeom prst="rect">
            <a:avLst/>
          </a:prstGeom>
        </p:spPr>
      </p:pic>
    </p:spTree>
    <p:extLst>
      <p:ext uri="{BB962C8B-B14F-4D97-AF65-F5344CB8AC3E}">
        <p14:creationId xmlns:p14="http://schemas.microsoft.com/office/powerpoint/2010/main" val="337253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childTnLst>
                                </p:cTn>
                              </p:par>
                              <p:par>
                                <p:cTn id="10" presetID="6" presetClass="emph" presetSubtype="0" fill="hold" nodeType="withEffect">
                                  <p:stCondLst>
                                    <p:cond delay="0"/>
                                  </p:stCondLst>
                                  <p:childTnLst>
                                    <p:animScale>
                                      <p:cBhvr>
                                        <p:cTn id="11" dur="1000" fill="hold"/>
                                        <p:tgtEl>
                                          <p:spTgt spid="13"/>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AAF83-6BC7-DF83-8340-94A593ACE234}"/>
              </a:ext>
            </a:extLst>
          </p:cNvPr>
          <p:cNvSpPr>
            <a:spLocks noGrp="1"/>
          </p:cNvSpPr>
          <p:nvPr>
            <p:ph type="title"/>
          </p:nvPr>
        </p:nvSpPr>
        <p:spPr/>
        <p:txBody>
          <a:bodyPr/>
          <a:lstStyle/>
          <a:p>
            <a:r>
              <a:rPr lang="en-US"/>
              <a:t>Parameters tag in raw (JSON) notebook </a:t>
            </a:r>
          </a:p>
        </p:txBody>
      </p:sp>
      <p:pic>
        <p:nvPicPr>
          <p:cNvPr id="4" name="Picture 3">
            <a:extLst>
              <a:ext uri="{FF2B5EF4-FFF2-40B4-BE49-F238E27FC236}">
                <a16:creationId xmlns:a16="http://schemas.microsoft.com/office/drawing/2014/main" id="{C993BFB8-BC88-01F6-763E-EF93D7272AD7}"/>
              </a:ext>
            </a:extLst>
          </p:cNvPr>
          <p:cNvPicPr>
            <a:picLocks noChangeAspect="1"/>
          </p:cNvPicPr>
          <p:nvPr/>
        </p:nvPicPr>
        <p:blipFill>
          <a:blip r:embed="rId2"/>
          <a:stretch>
            <a:fillRect/>
          </a:stretch>
        </p:blipFill>
        <p:spPr>
          <a:xfrm>
            <a:off x="967618" y="1500400"/>
            <a:ext cx="7204962" cy="4932738"/>
          </a:xfrm>
          <a:prstGeom prst="rect">
            <a:avLst/>
          </a:prstGeom>
        </p:spPr>
      </p:pic>
      <p:sp>
        <p:nvSpPr>
          <p:cNvPr id="5" name="Right Brace 4">
            <a:extLst>
              <a:ext uri="{FF2B5EF4-FFF2-40B4-BE49-F238E27FC236}">
                <a16:creationId xmlns:a16="http://schemas.microsoft.com/office/drawing/2014/main" id="{CD9AFFAF-9FE4-A1A7-98CD-4395E47BC38B}"/>
              </a:ext>
            </a:extLst>
          </p:cNvPr>
          <p:cNvSpPr/>
          <p:nvPr/>
        </p:nvSpPr>
        <p:spPr>
          <a:xfrm>
            <a:off x="8318500" y="2620433"/>
            <a:ext cx="254000"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14DA56C-85EF-47AF-F38D-F4F16D17E8E2}"/>
              </a:ext>
            </a:extLst>
          </p:cNvPr>
          <p:cNvSpPr txBox="1"/>
          <p:nvPr/>
        </p:nvSpPr>
        <p:spPr>
          <a:xfrm>
            <a:off x="8718420" y="2819401"/>
            <a:ext cx="3124702" cy="646331"/>
          </a:xfrm>
          <a:prstGeom prst="rect">
            <a:avLst/>
          </a:prstGeom>
          <a:noFill/>
        </p:spPr>
        <p:txBody>
          <a:bodyPr wrap="none" rtlCol="0">
            <a:spAutoFit/>
          </a:bodyPr>
          <a:lstStyle/>
          <a:p>
            <a:r>
              <a:rPr lang="en-US"/>
              <a:t>Add “parameters” to the “tags”</a:t>
            </a:r>
          </a:p>
          <a:p>
            <a:r>
              <a:rPr lang="en-US"/>
              <a:t>list</a:t>
            </a:r>
          </a:p>
        </p:txBody>
      </p:sp>
    </p:spTree>
    <p:extLst>
      <p:ext uri="{BB962C8B-B14F-4D97-AF65-F5344CB8AC3E}">
        <p14:creationId xmlns:p14="http://schemas.microsoft.com/office/powerpoint/2010/main" val="3659444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147A426-B52B-5981-8E55-A96DA9D18721}"/>
              </a:ext>
            </a:extLst>
          </p:cNvPr>
          <p:cNvSpPr/>
          <p:nvPr/>
        </p:nvSpPr>
        <p:spPr bwMode="auto">
          <a:xfrm>
            <a:off x="-87840" y="441166"/>
            <a:ext cx="12705080" cy="1173480"/>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C6B5320-0880-CB9C-290C-9E6897811771}"/>
              </a:ext>
            </a:extLst>
          </p:cNvPr>
          <p:cNvSpPr>
            <a:spLocks noGrp="1"/>
          </p:cNvSpPr>
          <p:nvPr>
            <p:ph type="title"/>
          </p:nvPr>
        </p:nvSpPr>
        <p:spPr/>
        <p:txBody>
          <a:bodyPr/>
          <a:lstStyle/>
          <a:p>
            <a:r>
              <a:rPr lang="en-US">
                <a:solidFill>
                  <a:schemeClr val="bg1"/>
                </a:solidFill>
              </a:rPr>
              <a:t>Allow interactive and automated use</a:t>
            </a:r>
          </a:p>
        </p:txBody>
      </p:sp>
      <p:pic>
        <p:nvPicPr>
          <p:cNvPr id="3" name="Picture 2">
            <a:extLst>
              <a:ext uri="{FF2B5EF4-FFF2-40B4-BE49-F238E27FC236}">
                <a16:creationId xmlns:a16="http://schemas.microsoft.com/office/drawing/2014/main" id="{A78F7753-F42C-86F4-F75C-A9C4DADA4FE2}"/>
              </a:ext>
            </a:extLst>
          </p:cNvPr>
          <p:cNvPicPr>
            <a:picLocks noChangeAspect="1"/>
          </p:cNvPicPr>
          <p:nvPr/>
        </p:nvPicPr>
        <p:blipFill rotWithShape="1">
          <a:blip r:embed="rId3"/>
          <a:srcRect t="7936"/>
          <a:stretch/>
        </p:blipFill>
        <p:spPr>
          <a:xfrm>
            <a:off x="838200" y="4046126"/>
            <a:ext cx="10664436" cy="2170122"/>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5C9C36A2-2D11-3693-174D-B15C99CC34AF}"/>
              </a:ext>
            </a:extLst>
          </p:cNvPr>
          <p:cNvPicPr>
            <a:picLocks noChangeAspect="1"/>
          </p:cNvPicPr>
          <p:nvPr/>
        </p:nvPicPr>
        <p:blipFill rotWithShape="1">
          <a:blip r:embed="rId4"/>
          <a:srcRect t="8283" r="41285" b="9026"/>
          <a:stretch/>
        </p:blipFill>
        <p:spPr>
          <a:xfrm>
            <a:off x="838200" y="1766729"/>
            <a:ext cx="5097603" cy="2117588"/>
          </a:xfrm>
          <a:prstGeom prst="rect">
            <a:avLst/>
          </a:prstGeom>
          <a:effectLst>
            <a:outerShdw blurRad="50800" dist="38100" dir="2700000" algn="tl" rotWithShape="0">
              <a:prstClr val="black">
                <a:alpha val="40000"/>
              </a:prstClr>
            </a:outerShdw>
          </a:effectLst>
        </p:spPr>
      </p:pic>
      <p:cxnSp>
        <p:nvCxnSpPr>
          <p:cNvPr id="5" name="Connector: Elbow 4">
            <a:extLst>
              <a:ext uri="{FF2B5EF4-FFF2-40B4-BE49-F238E27FC236}">
                <a16:creationId xmlns:a16="http://schemas.microsoft.com/office/drawing/2014/main" id="{C0C49CA5-5537-3DA8-9D7F-BFAE009609BE}"/>
              </a:ext>
            </a:extLst>
          </p:cNvPr>
          <p:cNvCxnSpPr>
            <a:cxnSpLocks/>
          </p:cNvCxnSpPr>
          <p:nvPr/>
        </p:nvCxnSpPr>
        <p:spPr>
          <a:xfrm>
            <a:off x="3615936" y="2599602"/>
            <a:ext cx="6773334" cy="1566333"/>
          </a:xfrm>
          <a:prstGeom prst="bentConnector3">
            <a:avLst>
              <a:gd name="adj1" fmla="val 10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632820E4-0FB8-D310-9869-12F56E016AA3}"/>
              </a:ext>
            </a:extLst>
          </p:cNvPr>
          <p:cNvCxnSpPr>
            <a:cxnSpLocks/>
          </p:cNvCxnSpPr>
          <p:nvPr/>
        </p:nvCxnSpPr>
        <p:spPr>
          <a:xfrm rot="16200000" flipH="1">
            <a:off x="4150131" y="4818663"/>
            <a:ext cx="870478" cy="304800"/>
          </a:xfrm>
          <a:prstGeom prst="bentConnector3">
            <a:avLst>
              <a:gd name="adj1" fmla="val 50000"/>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38C89BC-D3D9-9A3C-C683-7C5F67DDBA79}"/>
              </a:ext>
            </a:extLst>
          </p:cNvPr>
          <p:cNvSpPr txBox="1"/>
          <p:nvPr/>
        </p:nvSpPr>
        <p:spPr>
          <a:xfrm>
            <a:off x="5999303" y="1838791"/>
            <a:ext cx="2788649" cy="400110"/>
          </a:xfrm>
          <a:prstGeom prst="rect">
            <a:avLst/>
          </a:prstGeom>
          <a:noFill/>
        </p:spPr>
        <p:txBody>
          <a:bodyPr wrap="none" rtlCol="0">
            <a:spAutoFit/>
          </a:bodyPr>
          <a:lstStyle/>
          <a:p>
            <a:r>
              <a:rPr lang="en-US" sz="2000"/>
              <a:t>Notebook parameter cell</a:t>
            </a:r>
          </a:p>
        </p:txBody>
      </p:sp>
      <p:sp>
        <p:nvSpPr>
          <p:cNvPr id="12" name="TextBox 11">
            <a:extLst>
              <a:ext uri="{FF2B5EF4-FFF2-40B4-BE49-F238E27FC236}">
                <a16:creationId xmlns:a16="http://schemas.microsoft.com/office/drawing/2014/main" id="{56930BBF-23C8-FE8B-C5DD-FE7EBFC4EB8C}"/>
              </a:ext>
            </a:extLst>
          </p:cNvPr>
          <p:cNvSpPr txBox="1"/>
          <p:nvPr/>
        </p:nvSpPr>
        <p:spPr>
          <a:xfrm>
            <a:off x="1212468" y="6237047"/>
            <a:ext cx="6964407" cy="400110"/>
          </a:xfrm>
          <a:prstGeom prst="rect">
            <a:avLst/>
          </a:prstGeom>
          <a:noFill/>
        </p:spPr>
        <p:txBody>
          <a:bodyPr wrap="none" rtlCol="0">
            <a:spAutoFit/>
          </a:bodyPr>
          <a:lstStyle/>
          <a:p>
            <a:r>
              <a:rPr lang="en-US" sz="2000"/>
              <a:t>Allow editing of parameters in non-blocking UI for interactive use</a:t>
            </a:r>
          </a:p>
        </p:txBody>
      </p:sp>
      <p:sp>
        <p:nvSpPr>
          <p:cNvPr id="19" name="Rectangle 18">
            <a:extLst>
              <a:ext uri="{FF2B5EF4-FFF2-40B4-BE49-F238E27FC236}">
                <a16:creationId xmlns:a16="http://schemas.microsoft.com/office/drawing/2014/main" id="{C07955CD-D19A-E13D-6C9E-9AD07058C856}"/>
              </a:ext>
            </a:extLst>
          </p:cNvPr>
          <p:cNvSpPr/>
          <p:nvPr/>
        </p:nvSpPr>
        <p:spPr>
          <a:xfrm>
            <a:off x="9263203" y="4204537"/>
            <a:ext cx="1549400" cy="278898"/>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78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BE76BAE-93B4-7E3E-7263-C0BD2F9BEB1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r="22436" b="9091"/>
          <a:stretch/>
        </p:blipFill>
        <p:spPr>
          <a:xfrm>
            <a:off x="3523488" y="10"/>
            <a:ext cx="8668512" cy="6857990"/>
          </a:xfrm>
          <a:prstGeom prst="rect">
            <a:avLst/>
          </a:prstGeom>
        </p:spPr>
      </p:pic>
      <p:sp>
        <p:nvSpPr>
          <p:cNvPr id="40" name="Rectangle 3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DDF044-3C6A-473F-8650-C460825F607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t>Does Your SOC Look Like This?</a:t>
            </a:r>
          </a:p>
        </p:txBody>
      </p:sp>
      <p:sp>
        <p:nvSpPr>
          <p:cNvPr id="42"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4"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0001063-924F-9D30-2015-57527A49FD0F}"/>
              </a:ext>
            </a:extLst>
          </p:cNvPr>
          <p:cNvSpPr txBox="1"/>
          <p:nvPr/>
        </p:nvSpPr>
        <p:spPr>
          <a:xfrm>
            <a:off x="9872134" y="66579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smallque.com/blog/post/325012851">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2518116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58E36C-4719-096F-C8E3-0786DE727EDB}"/>
              </a:ext>
            </a:extLst>
          </p:cNvPr>
          <p:cNvSpPr/>
          <p:nvPr/>
        </p:nvSpPr>
        <p:spPr bwMode="auto">
          <a:xfrm>
            <a:off x="-87840" y="441166"/>
            <a:ext cx="12705080" cy="1173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56D094F-21A0-D4F4-3528-7D9B07A1AC95}"/>
              </a:ext>
            </a:extLst>
          </p:cNvPr>
          <p:cNvSpPr>
            <a:spLocks noGrp="1"/>
          </p:cNvSpPr>
          <p:nvPr>
            <p:ph type="title"/>
          </p:nvPr>
        </p:nvSpPr>
        <p:spPr>
          <a:xfrm>
            <a:off x="838200" y="441166"/>
            <a:ext cx="10515600" cy="1133499"/>
          </a:xfrm>
        </p:spPr>
        <p:txBody>
          <a:bodyPr>
            <a:normAutofit/>
          </a:bodyPr>
          <a:lstStyle/>
          <a:p>
            <a:r>
              <a:rPr lang="en-US">
                <a:solidFill>
                  <a:schemeClr val="bg1"/>
                </a:solidFill>
              </a:rPr>
              <a:t>Injecting parameters</a:t>
            </a:r>
          </a:p>
        </p:txBody>
      </p:sp>
      <p:sp>
        <p:nvSpPr>
          <p:cNvPr id="7" name="Rectangle: Rounded Corners 6">
            <a:extLst>
              <a:ext uri="{FF2B5EF4-FFF2-40B4-BE49-F238E27FC236}">
                <a16:creationId xmlns:a16="http://schemas.microsoft.com/office/drawing/2014/main" id="{25A66C10-426D-D801-F828-A0CEE942D546}"/>
              </a:ext>
            </a:extLst>
          </p:cNvPr>
          <p:cNvSpPr/>
          <p:nvPr/>
        </p:nvSpPr>
        <p:spPr>
          <a:xfrm>
            <a:off x="444839" y="1766104"/>
            <a:ext cx="6993467" cy="182628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15A113-86A0-E827-C256-8400B19C4C0D}"/>
              </a:ext>
            </a:extLst>
          </p:cNvPr>
          <p:cNvSpPr txBox="1"/>
          <p:nvPr/>
        </p:nvSpPr>
        <p:spPr>
          <a:xfrm>
            <a:off x="723900" y="2257972"/>
            <a:ext cx="6370655" cy="1231106"/>
          </a:xfrm>
          <a:prstGeom prst="rect">
            <a:avLst/>
          </a:prstGeom>
          <a:solidFill>
            <a:schemeClr val="bg1">
              <a:lumMod val="65000"/>
            </a:schemeClr>
          </a:solidFill>
          <a:effectLst>
            <a:outerShdw blurRad="50800" dist="38100" dir="2700000" algn="tl" rotWithShape="0">
              <a:prstClr val="black">
                <a:alpha val="40000"/>
              </a:prstClr>
            </a:outerShdw>
          </a:effectLst>
        </p:spPr>
        <p:txBody>
          <a:bodyPr wrap="none" rtlCol="0">
            <a:spAutoFit/>
          </a:bodyPr>
          <a:lstStyle/>
          <a:p>
            <a:pPr marL="0" indent="0">
              <a:buNone/>
            </a:pPr>
            <a:r>
              <a:rPr lang="en-US" sz="2000">
                <a:latin typeface="Consolas" panose="020B0609020204030204" pitchFamily="49" charset="0"/>
              </a:rPr>
              <a:t>$ </a:t>
            </a:r>
            <a:r>
              <a:rPr lang="en-US">
                <a:latin typeface="Consolas" panose="020B0609020204030204" pitchFamily="49" charset="0"/>
              </a:rPr>
              <a:t>papermill </a:t>
            </a:r>
            <a:r>
              <a:rPr lang="en-US" err="1">
                <a:latin typeface="Consolas" panose="020B0609020204030204" pitchFamily="49" charset="0"/>
              </a:rPr>
              <a:t>src</a:t>
            </a:r>
            <a:r>
              <a:rPr lang="en-US">
                <a:latin typeface="Consolas" panose="020B0609020204030204" pitchFamily="49" charset="0"/>
              </a:rPr>
              <a:t>/</a:t>
            </a:r>
            <a:r>
              <a:rPr lang="en-US" err="1">
                <a:latin typeface="Consolas" panose="020B0609020204030204" pitchFamily="49" charset="0"/>
              </a:rPr>
              <a:t>ip_addr.ipynb</a:t>
            </a:r>
            <a:r>
              <a:rPr lang="en-US">
                <a:latin typeface="Consolas" panose="020B0609020204030204" pitchFamily="49" charset="0"/>
              </a:rPr>
              <a:t> out/</a:t>
            </a:r>
            <a:r>
              <a:rPr lang="en-US" err="1">
                <a:latin typeface="Consolas" panose="020B0609020204030204" pitchFamily="49" charset="0"/>
              </a:rPr>
              <a:t>output.ipynb</a:t>
            </a:r>
            <a:r>
              <a:rPr lang="en-US">
                <a:solidFill>
                  <a:srgbClr val="FF0000"/>
                </a:solidFill>
                <a:latin typeface="Consolas" panose="020B0609020204030204" pitchFamily="49" charset="0"/>
              </a:rPr>
              <a:t> </a:t>
            </a:r>
            <a:r>
              <a:rPr lang="en-US">
                <a:solidFill>
                  <a:srgbClr val="0070C0"/>
                </a:solidFill>
                <a:latin typeface="Consolas" panose="020B0609020204030204" pitchFamily="49" charset="0"/>
                <a:sym typeface="Wingdings" panose="05000000000000000000" pitchFamily="2" charset="2"/>
              </a:rPr>
              <a:t></a:t>
            </a:r>
            <a:endParaRPr lang="en-US">
              <a:solidFill>
                <a:srgbClr val="0070C0"/>
              </a:solidFill>
              <a:latin typeface="Consolas" panose="020B0609020204030204" pitchFamily="49" charset="0"/>
            </a:endParaRPr>
          </a:p>
          <a:p>
            <a:pPr marL="457200" lvl="1" indent="0">
              <a:buNone/>
            </a:pPr>
            <a:r>
              <a:rPr lang="en-US">
                <a:latin typeface="Consolas" panose="020B0609020204030204" pitchFamily="49" charset="0"/>
              </a:rPr>
              <a:t>-p </a:t>
            </a:r>
            <a:r>
              <a:rPr lang="en-US" err="1">
                <a:latin typeface="Consolas" panose="020B0609020204030204" pitchFamily="49" charset="0"/>
              </a:rPr>
              <a:t>ip_address</a:t>
            </a:r>
            <a:r>
              <a:rPr lang="en-US">
                <a:latin typeface="Consolas" panose="020B0609020204030204" pitchFamily="49" charset="0"/>
              </a:rPr>
              <a:t> "128.1.2.3" </a:t>
            </a:r>
            <a:r>
              <a:rPr lang="en-US">
                <a:solidFill>
                  <a:srgbClr val="0070C0"/>
                </a:solidFill>
                <a:latin typeface="Consolas" panose="020B0609020204030204" pitchFamily="49" charset="0"/>
                <a:sym typeface="Wingdings" panose="05000000000000000000" pitchFamily="2" charset="2"/>
              </a:rPr>
              <a:t></a:t>
            </a:r>
            <a:br>
              <a:rPr lang="en-US">
                <a:latin typeface="Consolas" panose="020B0609020204030204" pitchFamily="49" charset="0"/>
              </a:rPr>
            </a:br>
            <a:r>
              <a:rPr lang="en-US">
                <a:latin typeface="Consolas" panose="020B0609020204030204" pitchFamily="49" charset="0"/>
              </a:rPr>
              <a:t>-p start "2002-07-01 13:05"</a:t>
            </a:r>
            <a:r>
              <a:rPr lang="en-US">
                <a:solidFill>
                  <a:srgbClr val="00B050"/>
                </a:solidFill>
                <a:latin typeface="Consolas" panose="020B0609020204030204" pitchFamily="49" charset="0"/>
              </a:rPr>
              <a:t> </a:t>
            </a:r>
            <a:r>
              <a:rPr lang="en-US">
                <a:solidFill>
                  <a:srgbClr val="0070C0"/>
                </a:solidFill>
                <a:latin typeface="Consolas" panose="020B0609020204030204" pitchFamily="49" charset="0"/>
                <a:sym typeface="Wingdings" panose="05000000000000000000" pitchFamily="2" charset="2"/>
              </a:rPr>
              <a:t></a:t>
            </a:r>
            <a:br>
              <a:rPr lang="en-US">
                <a:latin typeface="Consolas" panose="020B0609020204030204" pitchFamily="49" charset="0"/>
              </a:rPr>
            </a:br>
            <a:r>
              <a:rPr lang="en-US">
                <a:latin typeface="Consolas" panose="020B0609020204030204" pitchFamily="49" charset="0"/>
              </a:rPr>
              <a:t>-p end "2002-07-02 13:05"  </a:t>
            </a:r>
            <a:r>
              <a:rPr lang="en-US">
                <a:solidFill>
                  <a:srgbClr val="0070C0"/>
                </a:solidFill>
                <a:latin typeface="Consolas" panose="020B0609020204030204" pitchFamily="49" charset="0"/>
                <a:sym typeface="Wingdings" panose="05000000000000000000" pitchFamily="2" charset="2"/>
              </a:rPr>
              <a:t></a:t>
            </a:r>
          </a:p>
        </p:txBody>
      </p:sp>
      <p:sp>
        <p:nvSpPr>
          <p:cNvPr id="9" name="TextBox 8">
            <a:extLst>
              <a:ext uri="{FF2B5EF4-FFF2-40B4-BE49-F238E27FC236}">
                <a16:creationId xmlns:a16="http://schemas.microsoft.com/office/drawing/2014/main" id="{42DE6099-D5CE-BA7B-CD19-E97CA739C46F}"/>
              </a:ext>
            </a:extLst>
          </p:cNvPr>
          <p:cNvSpPr txBox="1"/>
          <p:nvPr/>
        </p:nvSpPr>
        <p:spPr>
          <a:xfrm>
            <a:off x="643467" y="1767919"/>
            <a:ext cx="3181192" cy="461665"/>
          </a:xfrm>
          <a:prstGeom prst="rect">
            <a:avLst/>
          </a:prstGeom>
          <a:noFill/>
        </p:spPr>
        <p:txBody>
          <a:bodyPr wrap="none" rtlCol="0">
            <a:spAutoFit/>
          </a:bodyPr>
          <a:lstStyle/>
          <a:p>
            <a:r>
              <a:rPr lang="en-US" sz="2400"/>
              <a:t>1. On the command line</a:t>
            </a:r>
          </a:p>
        </p:txBody>
      </p:sp>
      <p:grpSp>
        <p:nvGrpSpPr>
          <p:cNvPr id="10" name="Group 9">
            <a:extLst>
              <a:ext uri="{FF2B5EF4-FFF2-40B4-BE49-F238E27FC236}">
                <a16:creationId xmlns:a16="http://schemas.microsoft.com/office/drawing/2014/main" id="{6C542A1C-E88A-7BBB-1CDE-A07133A22C21}"/>
              </a:ext>
            </a:extLst>
          </p:cNvPr>
          <p:cNvGrpSpPr/>
          <p:nvPr/>
        </p:nvGrpSpPr>
        <p:grpSpPr>
          <a:xfrm>
            <a:off x="5088805" y="2574292"/>
            <a:ext cx="6993467" cy="1728691"/>
            <a:chOff x="4860205" y="2236005"/>
            <a:chExt cx="6993467" cy="1728691"/>
          </a:xfrm>
        </p:grpSpPr>
        <p:sp>
          <p:nvSpPr>
            <p:cNvPr id="11" name="Rectangle: Rounded Corners 10">
              <a:extLst>
                <a:ext uri="{FF2B5EF4-FFF2-40B4-BE49-F238E27FC236}">
                  <a16:creationId xmlns:a16="http://schemas.microsoft.com/office/drawing/2014/main" id="{22D19655-2CED-80DA-9A23-81929A24CC34}"/>
                </a:ext>
              </a:extLst>
            </p:cNvPr>
            <p:cNvSpPr/>
            <p:nvPr/>
          </p:nvSpPr>
          <p:spPr>
            <a:xfrm>
              <a:off x="4860205" y="2236005"/>
              <a:ext cx="6993467" cy="17286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898F506-2F94-3C00-3E30-A0317331A05E}"/>
                </a:ext>
              </a:extLst>
            </p:cNvPr>
            <p:cNvSpPr txBox="1"/>
            <p:nvPr/>
          </p:nvSpPr>
          <p:spPr>
            <a:xfrm>
              <a:off x="5168120" y="3215056"/>
              <a:ext cx="6341801" cy="646331"/>
            </a:xfrm>
            <a:prstGeom prst="rect">
              <a:avLst/>
            </a:prstGeom>
            <a:solidFill>
              <a:schemeClr val="bg1">
                <a:lumMod val="65000"/>
              </a:schemeClr>
            </a:solidFill>
            <a:effectLst>
              <a:outerShdw blurRad="50800" dist="38100" dir="2700000" algn="tl" rotWithShape="0">
                <a:prstClr val="black">
                  <a:alpha val="40000"/>
                </a:prstClr>
              </a:outerShdw>
            </a:effectLst>
          </p:spPr>
          <p:txBody>
            <a:bodyPr wrap="none" rtlCol="0">
              <a:spAutoFit/>
            </a:bodyPr>
            <a:lstStyle/>
            <a:p>
              <a:pPr marL="0" indent="0">
                <a:buNone/>
              </a:pPr>
              <a:r>
                <a:rPr lang="en-US">
                  <a:latin typeface="Consolas" panose="020B0609020204030204" pitchFamily="49" charset="0"/>
                </a:rPr>
                <a:t>$ papermill </a:t>
              </a:r>
              <a:r>
                <a:rPr lang="en-US" err="1">
                  <a:latin typeface="Consolas" panose="020B0609020204030204" pitchFamily="49" charset="0"/>
                </a:rPr>
                <a:t>src</a:t>
              </a:r>
              <a:r>
                <a:rPr lang="en-US">
                  <a:latin typeface="Consolas" panose="020B0609020204030204" pitchFamily="49" charset="0"/>
                </a:rPr>
                <a:t>/</a:t>
              </a:r>
              <a:r>
                <a:rPr lang="en-US" err="1">
                  <a:latin typeface="Consolas" panose="020B0609020204030204" pitchFamily="49" charset="0"/>
                </a:rPr>
                <a:t>ip_addr.ipynb</a:t>
              </a:r>
              <a:r>
                <a:rPr lang="en-US">
                  <a:latin typeface="Consolas" panose="020B0609020204030204" pitchFamily="49" charset="0"/>
                </a:rPr>
                <a:t> out/</a:t>
              </a:r>
              <a:r>
                <a:rPr lang="en-US" err="1">
                  <a:latin typeface="Consolas" panose="020B0609020204030204" pitchFamily="49" charset="0"/>
                </a:rPr>
                <a:t>output.ipynb</a:t>
              </a:r>
              <a:r>
                <a:rPr lang="en-US">
                  <a:solidFill>
                    <a:srgbClr val="FF0000"/>
                  </a:solidFill>
                  <a:latin typeface="Consolas" panose="020B0609020204030204" pitchFamily="49" charset="0"/>
                </a:rPr>
                <a:t> </a:t>
              </a:r>
              <a:r>
                <a:rPr lang="en-US">
                  <a:solidFill>
                    <a:srgbClr val="0070C0"/>
                  </a:solidFill>
                  <a:latin typeface="Consolas" panose="020B0609020204030204" pitchFamily="49" charset="0"/>
                  <a:sym typeface="Wingdings" panose="05000000000000000000" pitchFamily="2" charset="2"/>
                </a:rPr>
                <a:t></a:t>
              </a:r>
              <a:endParaRPr lang="en-US">
                <a:solidFill>
                  <a:srgbClr val="0070C0"/>
                </a:solidFill>
                <a:latin typeface="Consolas" panose="020B0609020204030204" pitchFamily="49" charset="0"/>
              </a:endParaRPr>
            </a:p>
            <a:p>
              <a:pPr marL="457200" lvl="1" indent="0">
                <a:buNone/>
              </a:pPr>
              <a:r>
                <a:rPr lang="en-US">
                  <a:latin typeface="Consolas" panose="020B0609020204030204" pitchFamily="49" charset="0"/>
                </a:rPr>
                <a:t>-f </a:t>
              </a:r>
              <a:r>
                <a:rPr lang="en-US" err="1">
                  <a:latin typeface="Consolas" panose="020B0609020204030204" pitchFamily="49" charset="0"/>
                </a:rPr>
                <a:t>params.yaml</a:t>
              </a:r>
              <a:endParaRPr lang="en-US"/>
            </a:p>
          </p:txBody>
        </p:sp>
        <p:sp>
          <p:nvSpPr>
            <p:cNvPr id="13" name="TextBox 12">
              <a:extLst>
                <a:ext uri="{FF2B5EF4-FFF2-40B4-BE49-F238E27FC236}">
                  <a16:creationId xmlns:a16="http://schemas.microsoft.com/office/drawing/2014/main" id="{B689B822-D653-DAD9-1EC6-F9CBE711112D}"/>
                </a:ext>
              </a:extLst>
            </p:cNvPr>
            <p:cNvSpPr txBox="1"/>
            <p:nvPr/>
          </p:nvSpPr>
          <p:spPr>
            <a:xfrm>
              <a:off x="8744420" y="2345922"/>
              <a:ext cx="2765501" cy="830997"/>
            </a:xfrm>
            <a:prstGeom prst="rect">
              <a:avLst/>
            </a:prstGeom>
            <a:solidFill>
              <a:schemeClr val="accent2">
                <a:lumMod val="40000"/>
                <a:lumOff val="60000"/>
              </a:schemeClr>
            </a:solidFill>
            <a:effectLst>
              <a:outerShdw blurRad="50800" dist="38100" dir="2700000" algn="tl" rotWithShape="0">
                <a:prstClr val="black">
                  <a:alpha val="40000"/>
                </a:prstClr>
              </a:outerShdw>
            </a:effectLst>
          </p:spPr>
          <p:txBody>
            <a:bodyPr wrap="none" rtlCol="0">
              <a:spAutoFit/>
            </a:bodyPr>
            <a:lstStyle/>
            <a:p>
              <a:pPr marL="0" indent="0">
                <a:buNone/>
              </a:pPr>
              <a:r>
                <a:rPr lang="en-US" sz="1600" err="1">
                  <a:latin typeface="Consolas" panose="020B0609020204030204" pitchFamily="49" charset="0"/>
                </a:rPr>
                <a:t>Ip_address</a:t>
              </a:r>
              <a:r>
                <a:rPr lang="en-US" sz="1600">
                  <a:latin typeface="Consolas" panose="020B0609020204030204" pitchFamily="49" charset="0"/>
                </a:rPr>
                <a:t>: 128.1.2.3</a:t>
              </a:r>
              <a:br>
                <a:rPr lang="en-US" sz="1600">
                  <a:latin typeface="Consolas" panose="020B0609020204030204" pitchFamily="49" charset="0"/>
                </a:rPr>
              </a:br>
              <a:r>
                <a:rPr lang="en-US" sz="1600">
                  <a:latin typeface="Consolas" panose="020B0609020204030204" pitchFamily="49" charset="0"/>
                </a:rPr>
                <a:t>start: 2002-07-01 13:05</a:t>
              </a:r>
              <a:br>
                <a:rPr lang="en-US" sz="1600">
                  <a:latin typeface="Consolas" panose="020B0609020204030204" pitchFamily="49" charset="0"/>
                </a:rPr>
              </a:br>
              <a:r>
                <a:rPr lang="en-US" sz="1600">
                  <a:latin typeface="Consolas" panose="020B0609020204030204" pitchFamily="49" charset="0"/>
                </a:rPr>
                <a:t>end: 2002-07-02 13:05</a:t>
              </a:r>
              <a:endParaRPr lang="en-US" sz="1600"/>
            </a:p>
          </p:txBody>
        </p:sp>
        <p:sp>
          <p:nvSpPr>
            <p:cNvPr id="15" name="TextBox 14">
              <a:extLst>
                <a:ext uri="{FF2B5EF4-FFF2-40B4-BE49-F238E27FC236}">
                  <a16:creationId xmlns:a16="http://schemas.microsoft.com/office/drawing/2014/main" id="{FC80DB00-B0BA-AC40-BF5A-7BFEB715F805}"/>
                </a:ext>
              </a:extLst>
            </p:cNvPr>
            <p:cNvSpPr txBox="1"/>
            <p:nvPr/>
          </p:nvSpPr>
          <p:spPr>
            <a:xfrm>
              <a:off x="5058833" y="2251774"/>
              <a:ext cx="2066720" cy="461665"/>
            </a:xfrm>
            <a:prstGeom prst="rect">
              <a:avLst/>
            </a:prstGeom>
            <a:noFill/>
          </p:spPr>
          <p:txBody>
            <a:bodyPr wrap="none" rtlCol="0">
              <a:spAutoFit/>
            </a:bodyPr>
            <a:lstStyle/>
            <a:p>
              <a:r>
                <a:rPr lang="en-US" sz="2400"/>
                <a:t>2. In a </a:t>
              </a:r>
              <a:r>
                <a:rPr lang="en-US" sz="2400" err="1"/>
                <a:t>yaml</a:t>
              </a:r>
              <a:r>
                <a:rPr lang="en-US" sz="2400"/>
                <a:t> file</a:t>
              </a:r>
            </a:p>
          </p:txBody>
        </p:sp>
      </p:grpSp>
      <p:grpSp>
        <p:nvGrpSpPr>
          <p:cNvPr id="16" name="Group 15">
            <a:extLst>
              <a:ext uri="{FF2B5EF4-FFF2-40B4-BE49-F238E27FC236}">
                <a16:creationId xmlns:a16="http://schemas.microsoft.com/office/drawing/2014/main" id="{FD45C8E8-E0AF-EF39-D47F-CAF5CCB4510B}"/>
              </a:ext>
            </a:extLst>
          </p:cNvPr>
          <p:cNvGrpSpPr/>
          <p:nvPr/>
        </p:nvGrpSpPr>
        <p:grpSpPr>
          <a:xfrm>
            <a:off x="412493" y="4342964"/>
            <a:ext cx="6993467" cy="2354169"/>
            <a:chOff x="4860205" y="4033930"/>
            <a:chExt cx="6993467" cy="2354169"/>
          </a:xfrm>
        </p:grpSpPr>
        <p:sp>
          <p:nvSpPr>
            <p:cNvPr id="17" name="Rectangle: Rounded Corners 16">
              <a:extLst>
                <a:ext uri="{FF2B5EF4-FFF2-40B4-BE49-F238E27FC236}">
                  <a16:creationId xmlns:a16="http://schemas.microsoft.com/office/drawing/2014/main" id="{93B67C59-A137-B11C-E02C-36FD777FF5CF}"/>
                </a:ext>
              </a:extLst>
            </p:cNvPr>
            <p:cNvSpPr/>
            <p:nvPr/>
          </p:nvSpPr>
          <p:spPr>
            <a:xfrm>
              <a:off x="4860205" y="4033930"/>
              <a:ext cx="6993467" cy="23541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BB07C0E-3A6D-1781-D0B9-EBDA5F16A818}"/>
                </a:ext>
              </a:extLst>
            </p:cNvPr>
            <p:cNvSpPr txBox="1"/>
            <p:nvPr/>
          </p:nvSpPr>
          <p:spPr>
            <a:xfrm>
              <a:off x="5064446" y="4035745"/>
              <a:ext cx="2095382" cy="461665"/>
            </a:xfrm>
            <a:prstGeom prst="rect">
              <a:avLst/>
            </a:prstGeom>
            <a:noFill/>
          </p:spPr>
          <p:txBody>
            <a:bodyPr wrap="none" rtlCol="0">
              <a:spAutoFit/>
            </a:bodyPr>
            <a:lstStyle/>
            <a:p>
              <a:r>
                <a:rPr lang="en-US" sz="2400"/>
                <a:t>3. From Python</a:t>
              </a:r>
            </a:p>
          </p:txBody>
        </p:sp>
        <p:sp>
          <p:nvSpPr>
            <p:cNvPr id="19" name="TextBox 18">
              <a:extLst>
                <a:ext uri="{FF2B5EF4-FFF2-40B4-BE49-F238E27FC236}">
                  <a16:creationId xmlns:a16="http://schemas.microsoft.com/office/drawing/2014/main" id="{FC573A67-9AC1-68B3-61CB-90B576AB4C33}"/>
                </a:ext>
              </a:extLst>
            </p:cNvPr>
            <p:cNvSpPr txBox="1"/>
            <p:nvPr/>
          </p:nvSpPr>
          <p:spPr>
            <a:xfrm>
              <a:off x="5168121" y="4499225"/>
              <a:ext cx="6370656" cy="1754326"/>
            </a:xfrm>
            <a:prstGeom prst="rect">
              <a:avLst/>
            </a:prstGeom>
            <a:solidFill>
              <a:schemeClr val="tx1">
                <a:lumMod val="75000"/>
                <a:lumOff val="25000"/>
              </a:schemeClr>
            </a:solidFill>
            <a:effectLst>
              <a:outerShdw blurRad="50800" dist="38100" dir="2700000" algn="tl" rotWithShape="0">
                <a:prstClr val="black">
                  <a:alpha val="40000"/>
                </a:prstClr>
              </a:outerShdw>
            </a:effectLst>
          </p:spPr>
          <p:txBody>
            <a:bodyPr wrap="square" rtlCol="0">
              <a:spAutoFit/>
            </a:bodyPr>
            <a:lstStyle/>
            <a:p>
              <a:r>
                <a:rPr lang="en-US" b="0">
                  <a:solidFill>
                    <a:srgbClr val="C586C0"/>
                  </a:solidFill>
                  <a:effectLst/>
                  <a:latin typeface="Consolas" panose="020B0609020204030204" pitchFamily="49" charset="0"/>
                </a:rPr>
                <a:t>return</a:t>
              </a:r>
              <a:r>
                <a:rPr lang="en-US" b="0">
                  <a:solidFill>
                    <a:srgbClr val="D4D4D4"/>
                  </a:solidFill>
                  <a:effectLst/>
                  <a:latin typeface="Consolas" panose="020B0609020204030204" pitchFamily="49" charset="0"/>
                </a:rPr>
                <a:t> </a:t>
              </a:r>
              <a:r>
                <a:rPr lang="en-US" b="0" err="1">
                  <a:solidFill>
                    <a:srgbClr val="4EC9B0"/>
                  </a:solidFill>
                  <a:effectLst/>
                  <a:latin typeface="Consolas" panose="020B0609020204030204" pitchFamily="49" charset="0"/>
                </a:rPr>
                <a:t>pm</a:t>
              </a:r>
              <a:r>
                <a:rPr lang="en-US" b="0" err="1">
                  <a:solidFill>
                    <a:srgbClr val="D4D4D4"/>
                  </a:solidFill>
                  <a:effectLst/>
                  <a:latin typeface="Consolas" panose="020B0609020204030204" pitchFamily="49" charset="0"/>
                </a:rPr>
                <a:t>.</a:t>
              </a:r>
              <a:r>
                <a:rPr lang="en-US" b="0" err="1">
                  <a:solidFill>
                    <a:srgbClr val="DCDCAA"/>
                  </a:solidFill>
                  <a:effectLst/>
                  <a:latin typeface="Consolas" panose="020B0609020204030204" pitchFamily="49" charset="0"/>
                </a:rPr>
                <a:t>execute_notebook</a:t>
              </a:r>
              <a:r>
                <a:rPr lang="en-US" b="0">
                  <a:solidFill>
                    <a:srgbClr val="D4D4D4"/>
                  </a:solidFill>
                  <a:effectLst/>
                  <a:latin typeface="Consolas" panose="020B0609020204030204" pitchFamily="49" charset="0"/>
                </a:rPr>
                <a:t>(</a:t>
              </a:r>
            </a:p>
            <a:p>
              <a:r>
                <a:rPr lang="en-US" b="0">
                  <a:solidFill>
                    <a:srgbClr val="A582E3"/>
                  </a:solidFill>
                  <a:effectLst/>
                  <a:latin typeface="Consolas" panose="020B0609020204030204" pitchFamily="49" charset="0"/>
                </a:rPr>
                <a:t>    </a:t>
              </a:r>
              <a:r>
                <a:rPr lang="en-US" b="0" err="1">
                  <a:solidFill>
                    <a:srgbClr val="A582E3"/>
                  </a:solidFill>
                  <a:effectLst/>
                  <a:latin typeface="Consolas" panose="020B0609020204030204" pitchFamily="49" charset="0"/>
                </a:rPr>
                <a:t>input_path</a:t>
              </a:r>
              <a:r>
                <a:rPr lang="en-US" b="0">
                  <a:solidFill>
                    <a:srgbClr val="D4D4D4"/>
                  </a:solidFill>
                  <a:effectLst/>
                  <a:latin typeface="Consolas" panose="020B0609020204030204" pitchFamily="49" charset="0"/>
                </a:rPr>
                <a:t>=</a:t>
              </a:r>
              <a:r>
                <a:rPr lang="en-US" b="0" err="1">
                  <a:solidFill>
                    <a:srgbClr val="A582E3"/>
                  </a:solidFill>
                  <a:effectLst/>
                  <a:latin typeface="Consolas" panose="020B0609020204030204" pitchFamily="49" charset="0"/>
                </a:rPr>
                <a:t>input_nb</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err="1">
                  <a:solidFill>
                    <a:srgbClr val="A582E3"/>
                  </a:solidFill>
                  <a:effectLst/>
                  <a:latin typeface="Consolas" panose="020B0609020204030204" pitchFamily="49" charset="0"/>
                </a:rPr>
                <a:t>output_path</a:t>
              </a:r>
              <a:r>
                <a:rPr lang="en-US" b="0">
                  <a:solidFill>
                    <a:srgbClr val="D4D4D4"/>
                  </a:solidFill>
                  <a:effectLst/>
                  <a:latin typeface="Consolas" panose="020B0609020204030204" pitchFamily="49" charset="0"/>
                </a:rPr>
                <a:t>=</a:t>
              </a:r>
              <a:r>
                <a:rPr lang="en-US" b="0" err="1">
                  <a:solidFill>
                    <a:srgbClr val="A582E3"/>
                  </a:solidFill>
                  <a:effectLst/>
                  <a:latin typeface="Consolas" panose="020B0609020204030204" pitchFamily="49" charset="0"/>
                </a:rPr>
                <a:t>output_nb</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    </a:t>
              </a:r>
              <a:r>
                <a:rPr lang="en-US" b="0">
                  <a:solidFill>
                    <a:srgbClr val="A582E3"/>
                  </a:solidFill>
                  <a:effectLst/>
                  <a:latin typeface="Consolas" panose="020B0609020204030204" pitchFamily="49" charset="0"/>
                </a:rPr>
                <a:t>parameters</a:t>
              </a:r>
              <a:r>
                <a:rPr lang="en-US" b="0">
                  <a:solidFill>
                    <a:srgbClr val="D4D4D4"/>
                  </a:solidFill>
                  <a:effectLst/>
                  <a:latin typeface="Consolas" panose="020B0609020204030204" pitchFamily="49" charset="0"/>
                </a:rPr>
                <a:t>=</a:t>
              </a:r>
              <a:r>
                <a:rPr lang="en-US" b="0" err="1">
                  <a:solidFill>
                    <a:srgbClr val="A582E3"/>
                  </a:solidFill>
                  <a:effectLst/>
                  <a:latin typeface="Consolas" panose="020B0609020204030204" pitchFamily="49" charset="0"/>
                </a:rPr>
                <a:t>nb_params</a:t>
              </a:r>
              <a:r>
                <a:rPr lang="en-US" b="0" err="1">
                  <a:solidFill>
                    <a:srgbClr val="D4D4D4"/>
                  </a:solidFill>
                  <a:effectLst/>
                  <a:latin typeface="Consolas" panose="020B0609020204030204" pitchFamily="49" charset="0"/>
                </a:rPr>
                <a:t>.</a:t>
              </a:r>
              <a:r>
                <a:rPr lang="en-US" b="0" err="1">
                  <a:solidFill>
                    <a:srgbClr val="9CDCFE"/>
                  </a:solidFill>
                  <a:effectLst/>
                  <a:latin typeface="Consolas" panose="020B0609020204030204" pitchFamily="49" charset="0"/>
                </a:rPr>
                <a:t>papermill</a:t>
              </a:r>
              <a:r>
                <a:rPr lang="en-US" b="0">
                  <a:solidFill>
                    <a:srgbClr val="D4D4D4"/>
                  </a:solidFill>
                  <a:effectLst/>
                  <a:latin typeface="Consolas" panose="020B0609020204030204" pitchFamily="49" charset="0"/>
                </a:rPr>
                <a:t>, </a:t>
              </a:r>
              <a:r>
                <a:rPr lang="en-US" b="0">
                  <a:solidFill>
                    <a:srgbClr val="6A9955"/>
                  </a:solidFill>
                  <a:effectLst/>
                  <a:latin typeface="Consolas" panose="020B0609020204030204" pitchFamily="49" charset="0"/>
                </a:rPr>
                <a:t># Python </a:t>
              </a:r>
              <a:r>
                <a:rPr lang="en-US" b="0" err="1">
                  <a:solidFill>
                    <a:srgbClr val="6A9955"/>
                  </a:solidFill>
                  <a:effectLst/>
                  <a:latin typeface="Consolas" panose="020B0609020204030204" pitchFamily="49" charset="0"/>
                </a:rPr>
                <a:t>dict</a:t>
              </a:r>
              <a:endParaRPr lang="en-US" b="0">
                <a:solidFill>
                  <a:srgbClr val="D4D4D4"/>
                </a:solidFill>
                <a:effectLst/>
                <a:latin typeface="Consolas" panose="020B0609020204030204" pitchFamily="49" charset="0"/>
              </a:endParaRPr>
            </a:p>
            <a:p>
              <a:r>
                <a:rPr lang="en-US" b="0">
                  <a:solidFill>
                    <a:srgbClr val="D4D4D4"/>
                  </a:solidFill>
                  <a:effectLst/>
                  <a:latin typeface="Consolas" panose="020B0609020204030204" pitchFamily="49" charset="0"/>
                </a:rPr>
                <a:t>    **</a:t>
              </a:r>
              <a:r>
                <a:rPr lang="en-US" b="0" err="1">
                  <a:solidFill>
                    <a:srgbClr val="8DDCC0"/>
                  </a:solidFill>
                  <a:effectLst/>
                  <a:latin typeface="Consolas" panose="020B0609020204030204" pitchFamily="49" charset="0"/>
                </a:rPr>
                <a:t>nb_kwargs</a:t>
              </a:r>
              <a:r>
                <a:rPr lang="en-US" b="0">
                  <a:solidFill>
                    <a:srgbClr val="D4D4D4"/>
                  </a:solidFill>
                  <a:effectLst/>
                  <a:latin typeface="Consolas" panose="020B0609020204030204" pitchFamily="49" charset="0"/>
                </a:rPr>
                <a:t>,</a:t>
              </a:r>
            </a:p>
            <a:p>
              <a:r>
                <a:rPr lang="en-US" b="0">
                  <a:solidFill>
                    <a:srgbClr val="D4D4D4"/>
                  </a:solidFill>
                  <a:effectLst/>
                  <a:latin typeface="Consolas" panose="020B0609020204030204" pitchFamily="49" charset="0"/>
                </a:rPr>
                <a:t>)</a:t>
              </a:r>
            </a:p>
          </p:txBody>
        </p:sp>
      </p:grpSp>
    </p:spTree>
    <p:extLst>
      <p:ext uri="{BB962C8B-B14F-4D97-AF65-F5344CB8AC3E}">
        <p14:creationId xmlns:p14="http://schemas.microsoft.com/office/powerpoint/2010/main" val="396790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58E36C-4719-096F-C8E3-0786DE727EDB}"/>
              </a:ext>
            </a:extLst>
          </p:cNvPr>
          <p:cNvSpPr/>
          <p:nvPr/>
        </p:nvSpPr>
        <p:spPr bwMode="auto">
          <a:xfrm>
            <a:off x="-87840" y="441166"/>
            <a:ext cx="12705080" cy="1173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56D094F-21A0-D4F4-3528-7D9B07A1AC95}"/>
              </a:ext>
            </a:extLst>
          </p:cNvPr>
          <p:cNvSpPr>
            <a:spLocks noGrp="1"/>
          </p:cNvSpPr>
          <p:nvPr>
            <p:ph type="title"/>
          </p:nvPr>
        </p:nvSpPr>
        <p:spPr>
          <a:xfrm>
            <a:off x="838200" y="441166"/>
            <a:ext cx="10515600" cy="1133499"/>
          </a:xfrm>
        </p:spPr>
        <p:txBody>
          <a:bodyPr>
            <a:normAutofit/>
          </a:bodyPr>
          <a:lstStyle/>
          <a:p>
            <a:r>
              <a:rPr lang="en-US">
                <a:solidFill>
                  <a:schemeClr val="bg1"/>
                </a:solidFill>
              </a:rPr>
              <a:t>Triggering execution</a:t>
            </a:r>
          </a:p>
        </p:txBody>
      </p:sp>
      <p:graphicFrame>
        <p:nvGraphicFramePr>
          <p:cNvPr id="5" name="Content Placeholder 2">
            <a:extLst>
              <a:ext uri="{FF2B5EF4-FFF2-40B4-BE49-F238E27FC236}">
                <a16:creationId xmlns:a16="http://schemas.microsoft.com/office/drawing/2014/main" id="{07A8EA93-48FD-0AA0-D249-98748F930267}"/>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291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graphicEl>
                                              <a:dgm id="{B3468186-BC47-48A2-9452-48A9722E85C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1BDB2019-4A44-4629-BD4A-883C5961942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ADDD133-EE94-4363-A37B-2CA3414812C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3B4614A1-EFE6-41AD-B10B-C6F32F1ADFA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590744-CD8D-0A79-A1E6-9EA69420EF78}"/>
              </a:ext>
            </a:extLst>
          </p:cNvPr>
          <p:cNvSpPr/>
          <p:nvPr/>
        </p:nvSpPr>
        <p:spPr bwMode="auto">
          <a:xfrm>
            <a:off x="-87840" y="441166"/>
            <a:ext cx="12705080" cy="1173480"/>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CE06152-AFE6-3AAB-EFBE-3EBF34BDACCD}"/>
              </a:ext>
            </a:extLst>
          </p:cNvPr>
          <p:cNvSpPr>
            <a:spLocks noGrp="1"/>
          </p:cNvSpPr>
          <p:nvPr>
            <p:ph type="title"/>
          </p:nvPr>
        </p:nvSpPr>
        <p:spPr>
          <a:xfrm>
            <a:off x="838200" y="441166"/>
            <a:ext cx="10515600" cy="1133693"/>
          </a:xfrm>
        </p:spPr>
        <p:txBody>
          <a:bodyPr>
            <a:normAutofit/>
          </a:bodyPr>
          <a:lstStyle/>
          <a:p>
            <a:r>
              <a:rPr lang="en-US" sz="5200">
                <a:solidFill>
                  <a:schemeClr val="bg1"/>
                </a:solidFill>
              </a:rPr>
              <a:t>Triggering - options</a:t>
            </a:r>
          </a:p>
        </p:txBody>
      </p:sp>
      <p:graphicFrame>
        <p:nvGraphicFramePr>
          <p:cNvPr id="9" name="Diagram 8">
            <a:extLst>
              <a:ext uri="{FF2B5EF4-FFF2-40B4-BE49-F238E27FC236}">
                <a16:creationId xmlns:a16="http://schemas.microsoft.com/office/drawing/2014/main" id="{1A8BAAA3-14B1-8455-3D89-5E1730E99B70}"/>
              </a:ext>
            </a:extLst>
          </p:cNvPr>
          <p:cNvGraphicFramePr/>
          <p:nvPr>
            <p:extLst>
              <p:ext uri="{D42A27DB-BD31-4B8C-83A1-F6EECF244321}">
                <p14:modId xmlns:p14="http://schemas.microsoft.com/office/powerpoint/2010/main" val="1954552975"/>
              </p:ext>
            </p:extLst>
          </p:nvPr>
        </p:nvGraphicFramePr>
        <p:xfrm>
          <a:off x="1545920" y="1754228"/>
          <a:ext cx="9637895" cy="4841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644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graphicEl>
                                              <a:dgm id="{D1B299EA-AE4D-41A4-8061-561FEACF440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graphicEl>
                                              <a:dgm id="{02F3A0CE-7EA5-4016-8E2B-52FAB57AF44A}"/>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graphicEl>
                                              <a:dgm id="{0E58CD09-C204-460F-B3CC-98817D7261DE}"/>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graphicEl>
                                              <a:dgm id="{C6CC8F2A-CC40-47A6-ABD3-7F0E6D821B5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graphicEl>
                                              <a:dgm id="{18C2E03D-13D3-4D9D-A316-D8557869528A}"/>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graphicEl>
                                              <a:dgm id="{5A1427C6-EEEB-4A2D-9EEA-E5BE0E80D84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90744-CD8D-0A79-A1E6-9EA69420EF78}"/>
              </a:ext>
            </a:extLst>
          </p:cNvPr>
          <p:cNvSpPr/>
          <p:nvPr/>
        </p:nvSpPr>
        <p:spPr bwMode="auto">
          <a:xfrm>
            <a:off x="-87840" y="441166"/>
            <a:ext cx="12705080" cy="1173480"/>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CE06152-AFE6-3AAB-EFBE-3EBF34BDACCD}"/>
              </a:ext>
            </a:extLst>
          </p:cNvPr>
          <p:cNvSpPr>
            <a:spLocks noGrp="1"/>
          </p:cNvSpPr>
          <p:nvPr>
            <p:ph type="title"/>
          </p:nvPr>
        </p:nvSpPr>
        <p:spPr>
          <a:xfrm>
            <a:off x="838200" y="441166"/>
            <a:ext cx="10515600" cy="1133693"/>
          </a:xfrm>
        </p:spPr>
        <p:txBody>
          <a:bodyPr>
            <a:normAutofit/>
          </a:bodyPr>
          <a:lstStyle/>
          <a:p>
            <a:r>
              <a:rPr lang="en-US" sz="5200">
                <a:solidFill>
                  <a:schemeClr val="bg1"/>
                </a:solidFill>
              </a:rPr>
              <a:t>Execution - authentication and secrets</a:t>
            </a:r>
          </a:p>
        </p:txBody>
      </p:sp>
      <p:graphicFrame>
        <p:nvGraphicFramePr>
          <p:cNvPr id="3" name="Diagram 2">
            <a:extLst>
              <a:ext uri="{FF2B5EF4-FFF2-40B4-BE49-F238E27FC236}">
                <a16:creationId xmlns:a16="http://schemas.microsoft.com/office/drawing/2014/main" id="{9EB1B379-392E-5086-7ACB-2EF143EC7AD1}"/>
              </a:ext>
            </a:extLst>
          </p:cNvPr>
          <p:cNvGraphicFramePr/>
          <p:nvPr/>
        </p:nvGraphicFramePr>
        <p:xfrm>
          <a:off x="1590197" y="3319807"/>
          <a:ext cx="9039702" cy="14680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623C6DAC-0498-B2CA-03D8-405FB7B34C40}"/>
              </a:ext>
            </a:extLst>
          </p:cNvPr>
          <p:cNvGraphicFramePr/>
          <p:nvPr/>
        </p:nvGraphicFramePr>
        <p:xfrm>
          <a:off x="1621342" y="1927011"/>
          <a:ext cx="9008557" cy="13368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a:extLst>
              <a:ext uri="{FF2B5EF4-FFF2-40B4-BE49-F238E27FC236}">
                <a16:creationId xmlns:a16="http://schemas.microsoft.com/office/drawing/2014/main" id="{182369D6-C24F-42C2-2D97-15206DE60443}"/>
              </a:ext>
            </a:extLst>
          </p:cNvPr>
          <p:cNvGraphicFramePr/>
          <p:nvPr/>
        </p:nvGraphicFramePr>
        <p:xfrm>
          <a:off x="1557867" y="4961032"/>
          <a:ext cx="9072032" cy="113073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406874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graphicEl>
                                              <a:dgm id="{F483282E-D57D-4B5D-806C-A3260A90E4C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C041E368-3793-439E-AD0A-63FA7CABD66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F483282E-D57D-4B5D-806C-A3260A90E4C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659AC0CC-327D-42D6-A307-FE630654970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Graphic spid="5" grpId="0" uiExpand="1">
        <p:bldSub>
          <a:bldDgm bld="one"/>
        </p:bldSub>
      </p:bldGraphic>
      <p:bldGraphic spid="6"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52CCA-67B7-9414-88D6-2D69A4953A60}"/>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Storing and retrieving results</a:t>
            </a:r>
          </a:p>
        </p:txBody>
      </p:sp>
      <p:graphicFrame>
        <p:nvGraphicFramePr>
          <p:cNvPr id="7" name="Content Placeholder 2">
            <a:extLst>
              <a:ext uri="{FF2B5EF4-FFF2-40B4-BE49-F238E27FC236}">
                <a16:creationId xmlns:a16="http://schemas.microsoft.com/office/drawing/2014/main" id="{796C57A0-768E-B893-6362-CB591E59F385}"/>
              </a:ext>
            </a:extLst>
          </p:cNvPr>
          <p:cNvGraphicFramePr>
            <a:graphicFrameLocks noGrp="1"/>
          </p:cNvGraphicFramePr>
          <p:nvPr>
            <p:ph idx="1"/>
            <p:extLst>
              <p:ext uri="{D42A27DB-BD31-4B8C-83A1-F6EECF244321}">
                <p14:modId xmlns:p14="http://schemas.microsoft.com/office/powerpoint/2010/main" val="304802940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B284A833-59A0-BC48-5E80-8F0402E3F1CD}"/>
              </a:ext>
            </a:extLst>
          </p:cNvPr>
          <p:cNvSpPr txBox="1"/>
          <p:nvPr/>
        </p:nvSpPr>
        <p:spPr>
          <a:xfrm>
            <a:off x="5072125" y="4005120"/>
            <a:ext cx="6346609" cy="307777"/>
          </a:xfrm>
          <a:prstGeom prst="rect">
            <a:avLst/>
          </a:prstGeom>
          <a:noFill/>
        </p:spPr>
        <p:txBody>
          <a:bodyPr wrap="none" rtlCol="0">
            <a:spAutoFit/>
          </a:bodyPr>
          <a:lstStyle/>
          <a:p>
            <a:r>
              <a:rPr lang="en-US" sz="1400">
                <a:highlight>
                  <a:srgbClr val="808080"/>
                </a:highlight>
                <a:latin typeface="Consolas" panose="020B0609020204030204" pitchFamily="49" charset="0"/>
              </a:rPr>
              <a:t>/output/2022/08/01/ip-context_124_34_13_59_</a:t>
            </a:r>
            <a:r>
              <a:rPr lang="en-US" sz="1400" i="1">
                <a:highlight>
                  <a:srgbClr val="808080"/>
                </a:highlight>
                <a:latin typeface="Consolas" panose="020B0609020204030204" pitchFamily="49" charset="0"/>
              </a:rPr>
              <a:t>{UUID}</a:t>
            </a:r>
            <a:r>
              <a:rPr lang="en-US" sz="1400">
                <a:highlight>
                  <a:srgbClr val="808080"/>
                </a:highlight>
                <a:latin typeface="Consolas" panose="020B0609020204030204" pitchFamily="49" charset="0"/>
              </a:rPr>
              <a:t>_</a:t>
            </a:r>
            <a:r>
              <a:rPr lang="en-US" sz="1400" i="1">
                <a:highlight>
                  <a:srgbClr val="808080"/>
                </a:highlight>
                <a:latin typeface="Consolas" panose="020B0609020204030204" pitchFamily="49" charset="0"/>
              </a:rPr>
              <a:t>{date}</a:t>
            </a:r>
            <a:r>
              <a:rPr lang="en-US" sz="1400">
                <a:highlight>
                  <a:srgbClr val="808080"/>
                </a:highlight>
                <a:latin typeface="Consolas" panose="020B0609020204030204" pitchFamily="49" charset="0"/>
              </a:rPr>
              <a:t>.</a:t>
            </a:r>
            <a:r>
              <a:rPr lang="en-US" sz="1400" err="1">
                <a:highlight>
                  <a:srgbClr val="808080"/>
                </a:highlight>
                <a:latin typeface="Consolas" panose="020B0609020204030204" pitchFamily="49" charset="0"/>
              </a:rPr>
              <a:t>ipynb</a:t>
            </a:r>
            <a:endParaRPr lang="en-US" sz="1400"/>
          </a:p>
        </p:txBody>
      </p:sp>
    </p:spTree>
    <p:extLst>
      <p:ext uri="{BB962C8B-B14F-4D97-AF65-F5344CB8AC3E}">
        <p14:creationId xmlns:p14="http://schemas.microsoft.com/office/powerpoint/2010/main" val="403000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4"/>
                                        </p:tgtEl>
                                      </p:cBhvr>
                                      <p:by x="150000" y="150000"/>
                                    </p:animScale>
                                  </p:childTnLst>
                                </p:cTn>
                              </p:par>
                              <p:par>
                                <p:cTn id="7" presetID="42" presetClass="path" presetSubtype="0" accel="50000" decel="50000" fill="hold" grpId="1" nodeType="withEffect">
                                  <p:stCondLst>
                                    <p:cond delay="0"/>
                                  </p:stCondLst>
                                  <p:childTnLst>
                                    <p:animMotion origin="layout" path="M -0.00052 0.00139 L -0.16328 0.00046 " pathEditMode="relative" rAng="0" ptsTypes="AA">
                                      <p:cBhvr>
                                        <p:cTn id="8" dur="2000" fill="hold"/>
                                        <p:tgtEl>
                                          <p:spTgt spid="4"/>
                                        </p:tgtEl>
                                        <p:attrNameLst>
                                          <p:attrName>ppt_x</p:attrName>
                                          <p:attrName>ppt_y</p:attrName>
                                        </p:attrNameLst>
                                      </p:cBhvr>
                                      <p:rCtr x="-8138" y="-46"/>
                                    </p:animMotion>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2"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A5DD552-5B8A-31F6-5CBB-8D18FEEDBBA9}"/>
              </a:ext>
            </a:extLst>
          </p:cNvPr>
          <p:cNvGrpSpPr/>
          <p:nvPr/>
        </p:nvGrpSpPr>
        <p:grpSpPr>
          <a:xfrm>
            <a:off x="5195888" y="631336"/>
            <a:ext cx="6020752" cy="2124885"/>
            <a:chOff x="5195888" y="642128"/>
            <a:chExt cx="6020752" cy="2124885"/>
          </a:xfrm>
          <a:effectLst>
            <a:outerShdw blurRad="50800" dist="38100" dir="2700000" algn="tl" rotWithShape="0">
              <a:prstClr val="black">
                <a:alpha val="40000"/>
              </a:prstClr>
            </a:outerShdw>
          </a:effectLst>
        </p:grpSpPr>
        <p:pic>
          <p:nvPicPr>
            <p:cNvPr id="5" name="Picture 4">
              <a:extLst>
                <a:ext uri="{FF2B5EF4-FFF2-40B4-BE49-F238E27FC236}">
                  <a16:creationId xmlns:a16="http://schemas.microsoft.com/office/drawing/2014/main" id="{7481FD23-922E-84B2-048E-586906AFCA3D}"/>
                </a:ext>
              </a:extLst>
            </p:cNvPr>
            <p:cNvPicPr>
              <a:picLocks noChangeAspect="1"/>
            </p:cNvPicPr>
            <p:nvPr/>
          </p:nvPicPr>
          <p:blipFill>
            <a:blip r:embed="rId3"/>
            <a:stretch>
              <a:fillRect/>
            </a:stretch>
          </p:blipFill>
          <p:spPr>
            <a:xfrm>
              <a:off x="5195888" y="642128"/>
              <a:ext cx="6020752" cy="2124885"/>
            </a:xfrm>
            <a:prstGeom prst="rect">
              <a:avLst/>
            </a:prstGeom>
          </p:spPr>
        </p:pic>
        <p:sp>
          <p:nvSpPr>
            <p:cNvPr id="7" name="Rectangle 6">
              <a:extLst>
                <a:ext uri="{FF2B5EF4-FFF2-40B4-BE49-F238E27FC236}">
                  <a16:creationId xmlns:a16="http://schemas.microsoft.com/office/drawing/2014/main" id="{0A6C66EC-E01F-7AC4-AA43-6EDDB1DA4A27}"/>
                </a:ext>
              </a:extLst>
            </p:cNvPr>
            <p:cNvSpPr/>
            <p:nvPr/>
          </p:nvSpPr>
          <p:spPr>
            <a:xfrm>
              <a:off x="5748337" y="2264833"/>
              <a:ext cx="3640137" cy="20743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1DE9377-2325-57EE-09E3-E87350D15DBA}"/>
              </a:ext>
            </a:extLst>
          </p:cNvPr>
          <p:cNvSpPr txBox="1"/>
          <p:nvPr/>
        </p:nvSpPr>
        <p:spPr>
          <a:xfrm>
            <a:off x="5119942" y="273296"/>
            <a:ext cx="6096698" cy="400110"/>
          </a:xfrm>
          <a:prstGeom prst="rect">
            <a:avLst/>
          </a:prstGeom>
          <a:noFill/>
        </p:spPr>
        <p:txBody>
          <a:bodyPr wrap="square">
            <a:spAutoFit/>
          </a:bodyPr>
          <a:lstStyle/>
          <a:p>
            <a:r>
              <a:rPr lang="en-US" sz="2000">
                <a:solidFill>
                  <a:schemeClr val="tx1">
                    <a:lumMod val="95000"/>
                    <a:lumOff val="5000"/>
                  </a:schemeClr>
                </a:solidFill>
              </a:rPr>
              <a:t>Create a “scrap” in the source notebook:</a:t>
            </a:r>
          </a:p>
        </p:txBody>
      </p:sp>
      <p:sp>
        <p:nvSpPr>
          <p:cNvPr id="19" name="Title 1">
            <a:extLst>
              <a:ext uri="{FF2B5EF4-FFF2-40B4-BE49-F238E27FC236}">
                <a16:creationId xmlns:a16="http://schemas.microsoft.com/office/drawing/2014/main" id="{721A4F50-292A-2A2A-BFC0-4160A202F12A}"/>
              </a:ext>
            </a:extLst>
          </p:cNvPr>
          <p:cNvSpPr>
            <a:spLocks noGrp="1"/>
          </p:cNvSpPr>
          <p:nvPr>
            <p:ph type="title"/>
          </p:nvPr>
        </p:nvSpPr>
        <p:spPr>
          <a:xfrm>
            <a:off x="594359" y="637126"/>
            <a:ext cx="3935307" cy="3562342"/>
          </a:xfrm>
        </p:spPr>
        <p:txBody>
          <a:bodyPr>
            <a:normAutofit/>
          </a:bodyPr>
          <a:lstStyle/>
          <a:p>
            <a:r>
              <a:rPr lang="en-US" sz="2800" i="1">
                <a:solidFill>
                  <a:srgbClr val="FFFFFF"/>
                </a:solidFill>
              </a:rPr>
              <a:t>Storing output</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3600">
                <a:solidFill>
                  <a:srgbClr val="FFFFFF"/>
                </a:solidFill>
              </a:rPr>
              <a:t>Identifying findings: </a:t>
            </a:r>
            <a:r>
              <a:rPr lang="en-US" sz="3600" i="1" err="1">
                <a:solidFill>
                  <a:srgbClr val="FFFFFF"/>
                </a:solidFill>
              </a:rPr>
              <a:t>nteract</a:t>
            </a:r>
            <a:r>
              <a:rPr lang="en-US" sz="3600" i="1">
                <a:solidFill>
                  <a:srgbClr val="FFFFFF"/>
                </a:solidFill>
              </a:rPr>
              <a:t> Scrapbook</a:t>
            </a:r>
            <a:endParaRPr lang="en-US" sz="4800">
              <a:solidFill>
                <a:schemeClr val="bg1"/>
              </a:solidFill>
            </a:endParaRPr>
          </a:p>
        </p:txBody>
      </p:sp>
      <p:grpSp>
        <p:nvGrpSpPr>
          <p:cNvPr id="16" name="Group 15">
            <a:extLst>
              <a:ext uri="{FF2B5EF4-FFF2-40B4-BE49-F238E27FC236}">
                <a16:creationId xmlns:a16="http://schemas.microsoft.com/office/drawing/2014/main" id="{CD080805-9006-74C5-5C50-5FDA87F18ECD}"/>
              </a:ext>
            </a:extLst>
          </p:cNvPr>
          <p:cNvGrpSpPr/>
          <p:nvPr/>
        </p:nvGrpSpPr>
        <p:grpSpPr>
          <a:xfrm>
            <a:off x="5195888" y="657758"/>
            <a:ext cx="6020752" cy="2124885"/>
            <a:chOff x="5195888" y="642128"/>
            <a:chExt cx="6020752" cy="2124885"/>
          </a:xfrm>
          <a:effectLst>
            <a:outerShdw blurRad="50800" dist="38100" dir="2700000" algn="tl" rotWithShape="0">
              <a:prstClr val="black">
                <a:alpha val="40000"/>
              </a:prstClr>
            </a:outerShdw>
          </a:effectLst>
        </p:grpSpPr>
        <p:pic>
          <p:nvPicPr>
            <p:cNvPr id="8" name="Picture 7">
              <a:extLst>
                <a:ext uri="{FF2B5EF4-FFF2-40B4-BE49-F238E27FC236}">
                  <a16:creationId xmlns:a16="http://schemas.microsoft.com/office/drawing/2014/main" id="{DB1AA603-B4F9-51A3-6070-1C974270ABA2}"/>
                </a:ext>
              </a:extLst>
            </p:cNvPr>
            <p:cNvPicPr>
              <a:picLocks noChangeAspect="1"/>
            </p:cNvPicPr>
            <p:nvPr/>
          </p:nvPicPr>
          <p:blipFill>
            <a:blip r:embed="rId3"/>
            <a:stretch>
              <a:fillRect/>
            </a:stretch>
          </p:blipFill>
          <p:spPr>
            <a:xfrm>
              <a:off x="5195888" y="642128"/>
              <a:ext cx="6020752" cy="2124885"/>
            </a:xfrm>
            <a:prstGeom prst="rect">
              <a:avLst/>
            </a:prstGeom>
          </p:spPr>
        </p:pic>
        <p:sp>
          <p:nvSpPr>
            <p:cNvPr id="14" name="Rectangle 13">
              <a:extLst>
                <a:ext uri="{FF2B5EF4-FFF2-40B4-BE49-F238E27FC236}">
                  <a16:creationId xmlns:a16="http://schemas.microsoft.com/office/drawing/2014/main" id="{CA643DF3-9CC3-8831-6DB7-58B4AFDC0E50}"/>
                </a:ext>
              </a:extLst>
            </p:cNvPr>
            <p:cNvSpPr/>
            <p:nvPr/>
          </p:nvSpPr>
          <p:spPr>
            <a:xfrm>
              <a:off x="5748337" y="2264833"/>
              <a:ext cx="3640137" cy="20743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2871E71-8360-E65C-5155-0F81737F74AE}"/>
              </a:ext>
            </a:extLst>
          </p:cNvPr>
          <p:cNvSpPr txBox="1"/>
          <p:nvPr/>
        </p:nvSpPr>
        <p:spPr>
          <a:xfrm>
            <a:off x="5119942" y="2928451"/>
            <a:ext cx="6373536" cy="369332"/>
          </a:xfrm>
          <a:prstGeom prst="rect">
            <a:avLst/>
          </a:prstGeom>
          <a:solidFill>
            <a:schemeClr val="bg1"/>
          </a:solidFill>
        </p:spPr>
        <p:txBody>
          <a:bodyPr wrap="square">
            <a:spAutoFit/>
          </a:bodyPr>
          <a:lstStyle/>
          <a:p>
            <a:r>
              <a:rPr lang="en-US" sz="1800">
                <a:solidFill>
                  <a:schemeClr val="tx1">
                    <a:lumMod val="95000"/>
                    <a:lumOff val="5000"/>
                  </a:schemeClr>
                </a:solidFill>
              </a:rPr>
              <a:t>Use scrapbook to check for presence of the scrap</a:t>
            </a:r>
          </a:p>
        </p:txBody>
      </p:sp>
      <p:grpSp>
        <p:nvGrpSpPr>
          <p:cNvPr id="3" name="Group 2">
            <a:extLst>
              <a:ext uri="{FF2B5EF4-FFF2-40B4-BE49-F238E27FC236}">
                <a16:creationId xmlns:a16="http://schemas.microsoft.com/office/drawing/2014/main" id="{2B1BAF80-B03E-8AB9-03B2-949286DA41F8}"/>
              </a:ext>
            </a:extLst>
          </p:cNvPr>
          <p:cNvGrpSpPr/>
          <p:nvPr/>
        </p:nvGrpSpPr>
        <p:grpSpPr>
          <a:xfrm>
            <a:off x="5195888" y="3261694"/>
            <a:ext cx="6020752" cy="3252675"/>
            <a:chOff x="5195888" y="3263573"/>
            <a:chExt cx="6020752" cy="3252675"/>
          </a:xfrm>
        </p:grpSpPr>
        <p:pic>
          <p:nvPicPr>
            <p:cNvPr id="9" name="Picture 8">
              <a:extLst>
                <a:ext uri="{FF2B5EF4-FFF2-40B4-BE49-F238E27FC236}">
                  <a16:creationId xmlns:a16="http://schemas.microsoft.com/office/drawing/2014/main" id="{C425DBEF-111B-2109-2CE6-99D8E163DED6}"/>
                </a:ext>
              </a:extLst>
            </p:cNvPr>
            <p:cNvPicPr>
              <a:picLocks noChangeAspect="1"/>
            </p:cNvPicPr>
            <p:nvPr/>
          </p:nvPicPr>
          <p:blipFill>
            <a:blip r:embed="rId4"/>
            <a:stretch>
              <a:fillRect/>
            </a:stretch>
          </p:blipFill>
          <p:spPr>
            <a:xfrm>
              <a:off x="5195888" y="3263573"/>
              <a:ext cx="6020752" cy="3252675"/>
            </a:xfrm>
            <a:prstGeom prst="rect">
              <a:avLst/>
            </a:prstGeom>
            <a:noFill/>
          </p:spPr>
        </p:pic>
        <p:sp>
          <p:nvSpPr>
            <p:cNvPr id="12" name="Rectangle 11">
              <a:extLst>
                <a:ext uri="{FF2B5EF4-FFF2-40B4-BE49-F238E27FC236}">
                  <a16:creationId xmlns:a16="http://schemas.microsoft.com/office/drawing/2014/main" id="{E25290E3-9D27-AA21-D1EF-1FAD2BB3AE4B}"/>
                </a:ext>
              </a:extLst>
            </p:cNvPr>
            <p:cNvSpPr/>
            <p:nvPr/>
          </p:nvSpPr>
          <p:spPr>
            <a:xfrm>
              <a:off x="5834582" y="4367333"/>
              <a:ext cx="2902590" cy="53968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E1C7AB4-770A-4EE6-4989-2185ED45EA75}"/>
                </a:ext>
              </a:extLst>
            </p:cNvPr>
            <p:cNvSpPr/>
            <p:nvPr/>
          </p:nvSpPr>
          <p:spPr>
            <a:xfrm>
              <a:off x="6037278" y="5242137"/>
              <a:ext cx="3618450" cy="53968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891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52CCA-67B7-9414-88D6-2D69A4953A60}"/>
              </a:ext>
            </a:extLst>
          </p:cNvPr>
          <p:cNvSpPr>
            <a:spLocks noGrp="1"/>
          </p:cNvSpPr>
          <p:nvPr>
            <p:ph type="title"/>
          </p:nvPr>
        </p:nvSpPr>
        <p:spPr>
          <a:xfrm>
            <a:off x="594360" y="637126"/>
            <a:ext cx="3964940" cy="3562342"/>
          </a:xfrm>
        </p:spPr>
        <p:txBody>
          <a:bodyPr>
            <a:normAutofit/>
          </a:bodyPr>
          <a:lstStyle/>
          <a:p>
            <a:r>
              <a:rPr lang="en-US" sz="2800" i="1">
                <a:solidFill>
                  <a:srgbClr val="FFFFFF"/>
                </a:solidFill>
              </a:rPr>
              <a:t>Storing output</a:t>
            </a:r>
            <a:br>
              <a:rPr lang="en-US" sz="4000">
                <a:solidFill>
                  <a:srgbClr val="FFFFFF"/>
                </a:solidFill>
              </a:rPr>
            </a:br>
            <a:br>
              <a:rPr lang="en-US" sz="4000">
                <a:solidFill>
                  <a:srgbClr val="FFFFFF"/>
                </a:solidFill>
              </a:rPr>
            </a:br>
            <a:br>
              <a:rPr lang="en-US" sz="4000">
                <a:solidFill>
                  <a:srgbClr val="FFFFFF"/>
                </a:solidFill>
              </a:rPr>
            </a:br>
            <a:br>
              <a:rPr lang="en-US" sz="4000">
                <a:solidFill>
                  <a:srgbClr val="FFFFFF"/>
                </a:solidFill>
              </a:rPr>
            </a:br>
            <a:r>
              <a:rPr lang="en-US" sz="3600">
                <a:solidFill>
                  <a:srgbClr val="FFFFFF"/>
                </a:solidFill>
              </a:rPr>
              <a:t>Identifying findings: </a:t>
            </a:r>
            <a:r>
              <a:rPr lang="en-US" sz="3600" kern="1200">
                <a:solidFill>
                  <a:srgbClr val="FFFFFF"/>
                </a:solidFill>
                <a:latin typeface="+mj-lt"/>
                <a:ea typeface="+mj-ea"/>
                <a:cs typeface="+mj-cs"/>
              </a:rPr>
              <a:t>create alert/incident</a:t>
            </a:r>
            <a:endParaRPr lang="en-US" sz="4800">
              <a:solidFill>
                <a:schemeClr val="bg1"/>
              </a:solidFill>
            </a:endParaRPr>
          </a:p>
        </p:txBody>
      </p:sp>
      <p:pic>
        <p:nvPicPr>
          <p:cNvPr id="8" name="Content Placeholder 4" descr="Text&#10;&#10;Description automatically generated">
            <a:extLst>
              <a:ext uri="{FF2B5EF4-FFF2-40B4-BE49-F238E27FC236}">
                <a16:creationId xmlns:a16="http://schemas.microsoft.com/office/drawing/2014/main" id="{3A98174E-80D8-A51E-8E5E-FB272D609A1E}"/>
              </a:ext>
            </a:extLst>
          </p:cNvPr>
          <p:cNvPicPr>
            <a:picLocks noGrp="1" noChangeAspect="1"/>
          </p:cNvPicPr>
          <p:nvPr>
            <p:ph idx="1"/>
          </p:nvPr>
        </p:nvPicPr>
        <p:blipFill>
          <a:blip r:embed="rId3"/>
          <a:stretch>
            <a:fillRect/>
          </a:stretch>
        </p:blipFill>
        <p:spPr>
          <a:xfrm>
            <a:off x="4815332" y="1719209"/>
            <a:ext cx="7314600" cy="3712157"/>
          </a:xfrm>
          <a:prstGeom prst="rect">
            <a:avLst/>
          </a:prstGeom>
        </p:spPr>
      </p:pic>
      <p:sp>
        <p:nvSpPr>
          <p:cNvPr id="9" name="TextBox 8">
            <a:extLst>
              <a:ext uri="{FF2B5EF4-FFF2-40B4-BE49-F238E27FC236}">
                <a16:creationId xmlns:a16="http://schemas.microsoft.com/office/drawing/2014/main" id="{FF41A7F1-CD12-120B-603B-508A92912F3B}"/>
              </a:ext>
            </a:extLst>
          </p:cNvPr>
          <p:cNvSpPr txBox="1"/>
          <p:nvPr/>
        </p:nvSpPr>
        <p:spPr>
          <a:xfrm>
            <a:off x="4815332" y="1012284"/>
            <a:ext cx="6096000" cy="523220"/>
          </a:xfrm>
          <a:prstGeom prst="rect">
            <a:avLst/>
          </a:prstGeom>
          <a:noFill/>
        </p:spPr>
        <p:txBody>
          <a:bodyPr wrap="square">
            <a:spAutoFit/>
          </a:bodyPr>
          <a:lstStyle/>
          <a:p>
            <a:r>
              <a:rPr lang="en-US" sz="2800" err="1"/>
              <a:t>MSTICPy</a:t>
            </a:r>
            <a:r>
              <a:rPr lang="en-US" sz="2800"/>
              <a:t> example for MS Sentinel</a:t>
            </a:r>
          </a:p>
        </p:txBody>
      </p:sp>
      <p:sp>
        <p:nvSpPr>
          <p:cNvPr id="10" name="Rectangle 9">
            <a:extLst>
              <a:ext uri="{FF2B5EF4-FFF2-40B4-BE49-F238E27FC236}">
                <a16:creationId xmlns:a16="http://schemas.microsoft.com/office/drawing/2014/main" id="{9685CF56-4D64-5068-B193-774D5967DD0E}"/>
              </a:ext>
            </a:extLst>
          </p:cNvPr>
          <p:cNvSpPr/>
          <p:nvPr/>
        </p:nvSpPr>
        <p:spPr>
          <a:xfrm>
            <a:off x="5403384" y="2461703"/>
            <a:ext cx="2414863" cy="20133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D2B224-C49A-F585-3633-667DB19706D6}"/>
              </a:ext>
            </a:extLst>
          </p:cNvPr>
          <p:cNvSpPr/>
          <p:nvPr/>
        </p:nvSpPr>
        <p:spPr>
          <a:xfrm>
            <a:off x="5996555" y="3442194"/>
            <a:ext cx="2609091" cy="20133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7C18F5-C555-6D47-5CE2-7C15F57DF45D}"/>
              </a:ext>
            </a:extLst>
          </p:cNvPr>
          <p:cNvSpPr/>
          <p:nvPr/>
        </p:nvSpPr>
        <p:spPr>
          <a:xfrm>
            <a:off x="5710903" y="3850848"/>
            <a:ext cx="5870778" cy="153818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8846373-394E-9A82-C549-3E774E90B340}"/>
              </a:ext>
            </a:extLst>
          </p:cNvPr>
          <p:cNvSpPr txBox="1"/>
          <p:nvPr/>
        </p:nvSpPr>
        <p:spPr>
          <a:xfrm>
            <a:off x="4815332" y="5513735"/>
            <a:ext cx="6096000" cy="830997"/>
          </a:xfrm>
          <a:prstGeom prst="rect">
            <a:avLst/>
          </a:prstGeom>
          <a:noFill/>
        </p:spPr>
        <p:txBody>
          <a:bodyPr wrap="square">
            <a:spAutoFit/>
          </a:bodyPr>
          <a:lstStyle/>
          <a:p>
            <a:r>
              <a:rPr lang="en-US" sz="2400"/>
              <a:t>Most incident management systems have equivalent mechanism</a:t>
            </a:r>
          </a:p>
        </p:txBody>
      </p:sp>
    </p:spTree>
    <p:extLst>
      <p:ext uri="{BB962C8B-B14F-4D97-AF65-F5344CB8AC3E}">
        <p14:creationId xmlns:p14="http://schemas.microsoft.com/office/powerpoint/2010/main" val="413914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B38E6F-88B8-073F-AF00-70E93F34EB9C}"/>
              </a:ext>
            </a:extLst>
          </p:cNvPr>
          <p:cNvSpPr>
            <a:spLocks noGrp="1"/>
          </p:cNvSpPr>
          <p:nvPr>
            <p:ph type="title"/>
          </p:nvPr>
        </p:nvSpPr>
        <p:spPr>
          <a:xfrm>
            <a:off x="3197002" y="911795"/>
            <a:ext cx="6714699" cy="3178689"/>
          </a:xfrm>
        </p:spPr>
        <p:txBody>
          <a:bodyPr vert="horz" lIns="91440" tIns="45720" rIns="91440" bIns="45720" rtlCol="0" anchor="b">
            <a:normAutofit/>
          </a:bodyPr>
          <a:lstStyle/>
          <a:p>
            <a:r>
              <a:rPr lang="en-US" sz="6600" kern="1200">
                <a:solidFill>
                  <a:srgbClr val="FFFFFF"/>
                </a:solidFill>
                <a:latin typeface="+mj-lt"/>
                <a:ea typeface="+mj-ea"/>
                <a:cs typeface="+mj-cs"/>
              </a:rPr>
              <a:t>Putting it Together</a:t>
            </a:r>
          </a:p>
        </p:txBody>
      </p:sp>
      <p:sp>
        <p:nvSpPr>
          <p:cNvPr id="32" name="Rectangle 3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32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E9B52-3516-4476-B8E0-45055411EA30}"/>
              </a:ext>
            </a:extLst>
          </p:cNvPr>
          <p:cNvSpPr>
            <a:spLocks noGrp="1"/>
          </p:cNvSpPr>
          <p:nvPr>
            <p:ph type="title"/>
          </p:nvPr>
        </p:nvSpPr>
        <p:spPr/>
        <p:txBody>
          <a:bodyPr/>
          <a:lstStyle/>
          <a:p>
            <a:r>
              <a:rPr lang="en-US"/>
              <a:t>Notebooks for Alert Triage</a:t>
            </a:r>
          </a:p>
        </p:txBody>
      </p:sp>
      <p:sp>
        <p:nvSpPr>
          <p:cNvPr id="3" name="Rectangle: Rounded Corners 2">
            <a:extLst>
              <a:ext uri="{FF2B5EF4-FFF2-40B4-BE49-F238E27FC236}">
                <a16:creationId xmlns:a16="http://schemas.microsoft.com/office/drawing/2014/main" id="{3A951EFA-466A-4B1F-B0C8-727FB377D79B}"/>
              </a:ext>
            </a:extLst>
          </p:cNvPr>
          <p:cNvSpPr/>
          <p:nvPr/>
        </p:nvSpPr>
        <p:spPr bwMode="auto">
          <a:xfrm>
            <a:off x="659310" y="3253381"/>
            <a:ext cx="127545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Alert Raised</a:t>
            </a:r>
          </a:p>
        </p:txBody>
      </p:sp>
      <p:sp>
        <p:nvSpPr>
          <p:cNvPr id="5" name="Rectangle: Rounded Corners 4">
            <a:extLst>
              <a:ext uri="{FF2B5EF4-FFF2-40B4-BE49-F238E27FC236}">
                <a16:creationId xmlns:a16="http://schemas.microsoft.com/office/drawing/2014/main" id="{F51552D4-0FF2-4392-BFD7-EA48B6AF2207}"/>
              </a:ext>
            </a:extLst>
          </p:cNvPr>
          <p:cNvSpPr/>
          <p:nvPr/>
        </p:nvSpPr>
        <p:spPr bwMode="auto">
          <a:xfrm>
            <a:off x="2529055" y="3253381"/>
            <a:ext cx="1275452" cy="914400"/>
          </a:xfrm>
          <a:prstGeom prst="round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Select Notebook</a:t>
            </a:r>
          </a:p>
        </p:txBody>
      </p:sp>
      <p:sp>
        <p:nvSpPr>
          <p:cNvPr id="7" name="Rectangle: Rounded Corners 6">
            <a:extLst>
              <a:ext uri="{FF2B5EF4-FFF2-40B4-BE49-F238E27FC236}">
                <a16:creationId xmlns:a16="http://schemas.microsoft.com/office/drawing/2014/main" id="{616C4D66-9132-4142-AE84-2CE9D20D013B}"/>
              </a:ext>
            </a:extLst>
          </p:cNvPr>
          <p:cNvSpPr/>
          <p:nvPr/>
        </p:nvSpPr>
        <p:spPr bwMode="auto">
          <a:xfrm>
            <a:off x="2526044" y="1778269"/>
            <a:ext cx="1275452" cy="91440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Triage Notebook Pattern</a:t>
            </a:r>
          </a:p>
        </p:txBody>
      </p:sp>
      <p:sp>
        <p:nvSpPr>
          <p:cNvPr id="9" name="Rectangle: Rounded Corners 8">
            <a:extLst>
              <a:ext uri="{FF2B5EF4-FFF2-40B4-BE49-F238E27FC236}">
                <a16:creationId xmlns:a16="http://schemas.microsoft.com/office/drawing/2014/main" id="{B6D198AC-15AC-44EB-B822-97A82726BAB1}"/>
              </a:ext>
            </a:extLst>
          </p:cNvPr>
          <p:cNvSpPr/>
          <p:nvPr/>
        </p:nvSpPr>
        <p:spPr bwMode="auto">
          <a:xfrm>
            <a:off x="4398800" y="3253381"/>
            <a:ext cx="127545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Auto Notebook Execution</a:t>
            </a:r>
          </a:p>
        </p:txBody>
      </p:sp>
      <p:sp>
        <p:nvSpPr>
          <p:cNvPr id="11" name="Rectangle: Rounded Corners 10">
            <a:extLst>
              <a:ext uri="{FF2B5EF4-FFF2-40B4-BE49-F238E27FC236}">
                <a16:creationId xmlns:a16="http://schemas.microsoft.com/office/drawing/2014/main" id="{DD74D815-206F-4437-9929-0D4DCC1C45AE}"/>
              </a:ext>
            </a:extLst>
          </p:cNvPr>
          <p:cNvSpPr/>
          <p:nvPr/>
        </p:nvSpPr>
        <p:spPr bwMode="auto">
          <a:xfrm>
            <a:off x="2684150" y="4905827"/>
            <a:ext cx="1275452" cy="91440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Enrich Entities with TI</a:t>
            </a:r>
          </a:p>
        </p:txBody>
      </p:sp>
      <p:sp>
        <p:nvSpPr>
          <p:cNvPr id="13" name="Rectangle: Rounded Corners 12">
            <a:extLst>
              <a:ext uri="{FF2B5EF4-FFF2-40B4-BE49-F238E27FC236}">
                <a16:creationId xmlns:a16="http://schemas.microsoft.com/office/drawing/2014/main" id="{B41C5F86-8CD3-4BE6-AD70-586497A138A9}"/>
              </a:ext>
            </a:extLst>
          </p:cNvPr>
          <p:cNvSpPr/>
          <p:nvPr/>
        </p:nvSpPr>
        <p:spPr bwMode="auto">
          <a:xfrm>
            <a:off x="4398797" y="4905826"/>
            <a:ext cx="1275452" cy="91440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Adds context from inventory</a:t>
            </a:r>
          </a:p>
        </p:txBody>
      </p:sp>
      <p:sp>
        <p:nvSpPr>
          <p:cNvPr id="15" name="Rectangle: Rounded Corners 14">
            <a:extLst>
              <a:ext uri="{FF2B5EF4-FFF2-40B4-BE49-F238E27FC236}">
                <a16:creationId xmlns:a16="http://schemas.microsoft.com/office/drawing/2014/main" id="{237C3355-C547-441B-8607-9E22B26377EA}"/>
              </a:ext>
            </a:extLst>
          </p:cNvPr>
          <p:cNvSpPr/>
          <p:nvPr/>
        </p:nvSpPr>
        <p:spPr bwMode="auto">
          <a:xfrm>
            <a:off x="6113443" y="4905827"/>
            <a:ext cx="1275452" cy="91440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Performs analysis steps</a:t>
            </a:r>
          </a:p>
        </p:txBody>
      </p:sp>
      <p:sp>
        <p:nvSpPr>
          <p:cNvPr id="17" name="Rectangle: Rounded Corners 16">
            <a:extLst>
              <a:ext uri="{FF2B5EF4-FFF2-40B4-BE49-F238E27FC236}">
                <a16:creationId xmlns:a16="http://schemas.microsoft.com/office/drawing/2014/main" id="{2C485064-C400-46E2-A47A-6104A3A43BF0}"/>
              </a:ext>
            </a:extLst>
          </p:cNvPr>
          <p:cNvSpPr/>
          <p:nvPr/>
        </p:nvSpPr>
        <p:spPr bwMode="auto">
          <a:xfrm>
            <a:off x="6268545" y="3253381"/>
            <a:ext cx="1275452" cy="914400"/>
          </a:xfrm>
          <a:prstGeom prst="round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Analyst Reviews Notebook</a:t>
            </a:r>
          </a:p>
        </p:txBody>
      </p:sp>
      <p:sp>
        <p:nvSpPr>
          <p:cNvPr id="19" name="Rectangle: Rounded Corners 18">
            <a:extLst>
              <a:ext uri="{FF2B5EF4-FFF2-40B4-BE49-F238E27FC236}">
                <a16:creationId xmlns:a16="http://schemas.microsoft.com/office/drawing/2014/main" id="{8C0D6B42-5899-495E-9F25-E44C9B92901E}"/>
              </a:ext>
            </a:extLst>
          </p:cNvPr>
          <p:cNvSpPr/>
          <p:nvPr/>
        </p:nvSpPr>
        <p:spPr bwMode="auto">
          <a:xfrm>
            <a:off x="8138290" y="3253381"/>
            <a:ext cx="127545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Incident Escalated</a:t>
            </a:r>
          </a:p>
        </p:txBody>
      </p:sp>
      <p:sp>
        <p:nvSpPr>
          <p:cNvPr id="21" name="Rectangle: Rounded Corners 20">
            <a:extLst>
              <a:ext uri="{FF2B5EF4-FFF2-40B4-BE49-F238E27FC236}">
                <a16:creationId xmlns:a16="http://schemas.microsoft.com/office/drawing/2014/main" id="{C99B3000-3E75-47F4-87B0-23E30DBC1D92}"/>
              </a:ext>
            </a:extLst>
          </p:cNvPr>
          <p:cNvSpPr/>
          <p:nvPr/>
        </p:nvSpPr>
        <p:spPr bwMode="auto">
          <a:xfrm>
            <a:off x="10008037" y="3253381"/>
            <a:ext cx="1275452" cy="914400"/>
          </a:xfrm>
          <a:prstGeom prst="round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Next Analyst Reviews Notebook</a:t>
            </a:r>
          </a:p>
        </p:txBody>
      </p:sp>
      <p:pic>
        <p:nvPicPr>
          <p:cNvPr id="23" name="Graphic 22" descr="Closed book with solid fill">
            <a:extLst>
              <a:ext uri="{FF2B5EF4-FFF2-40B4-BE49-F238E27FC236}">
                <a16:creationId xmlns:a16="http://schemas.microsoft.com/office/drawing/2014/main" id="{5900EFC5-5C12-40B7-A294-FC800AC301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1691" y="2018481"/>
            <a:ext cx="501677" cy="501677"/>
          </a:xfrm>
          <a:prstGeom prst="rect">
            <a:avLst/>
          </a:prstGeom>
        </p:spPr>
      </p:pic>
      <p:cxnSp>
        <p:nvCxnSpPr>
          <p:cNvPr id="33" name="Straight Arrow Connector 32">
            <a:extLst>
              <a:ext uri="{FF2B5EF4-FFF2-40B4-BE49-F238E27FC236}">
                <a16:creationId xmlns:a16="http://schemas.microsoft.com/office/drawing/2014/main" id="{17349A0E-8183-45CE-A036-7756D57DF3C4}"/>
              </a:ext>
            </a:extLst>
          </p:cNvPr>
          <p:cNvCxnSpPr>
            <a:stCxn id="3" idx="3"/>
            <a:endCxn id="5" idx="1"/>
          </p:cNvCxnSpPr>
          <p:nvPr/>
        </p:nvCxnSpPr>
        <p:spPr>
          <a:xfrm>
            <a:off x="1934762" y="3710581"/>
            <a:ext cx="594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1E01BC7-A2DC-48B0-9857-C961A2FD7C45}"/>
              </a:ext>
            </a:extLst>
          </p:cNvPr>
          <p:cNvCxnSpPr>
            <a:stCxn id="7" idx="2"/>
            <a:endCxn id="5" idx="0"/>
          </p:cNvCxnSpPr>
          <p:nvPr/>
        </p:nvCxnSpPr>
        <p:spPr>
          <a:xfrm>
            <a:off x="3163770" y="2692669"/>
            <a:ext cx="3011" cy="56071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9B945F2-E494-4F3A-A55E-18A6D1AF9F78}"/>
              </a:ext>
            </a:extLst>
          </p:cNvPr>
          <p:cNvCxnSpPr>
            <a:cxnSpLocks/>
            <a:stCxn id="5" idx="3"/>
            <a:endCxn id="9" idx="1"/>
          </p:cNvCxnSpPr>
          <p:nvPr/>
        </p:nvCxnSpPr>
        <p:spPr>
          <a:xfrm>
            <a:off x="3804507" y="3710581"/>
            <a:ext cx="594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D0678FA-D923-4216-AFA1-D5592ED14A01}"/>
              </a:ext>
            </a:extLst>
          </p:cNvPr>
          <p:cNvCxnSpPr>
            <a:stCxn id="9" idx="2"/>
            <a:endCxn id="11" idx="0"/>
          </p:cNvCxnSpPr>
          <p:nvPr/>
        </p:nvCxnSpPr>
        <p:spPr>
          <a:xfrm flipH="1">
            <a:off x="3321876" y="4167781"/>
            <a:ext cx="1714650" cy="7380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CD4B998-BC46-4DF5-92C4-B196B5BAD888}"/>
              </a:ext>
            </a:extLst>
          </p:cNvPr>
          <p:cNvCxnSpPr>
            <a:stCxn id="9" idx="2"/>
            <a:endCxn id="13" idx="0"/>
          </p:cNvCxnSpPr>
          <p:nvPr/>
        </p:nvCxnSpPr>
        <p:spPr>
          <a:xfrm flipH="1">
            <a:off x="5036523" y="4167781"/>
            <a:ext cx="3" cy="73804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A898315-3D42-4109-994F-8AAA49C11897}"/>
              </a:ext>
            </a:extLst>
          </p:cNvPr>
          <p:cNvCxnSpPr>
            <a:stCxn id="9" idx="2"/>
            <a:endCxn id="15" idx="0"/>
          </p:cNvCxnSpPr>
          <p:nvPr/>
        </p:nvCxnSpPr>
        <p:spPr>
          <a:xfrm>
            <a:off x="5036526" y="4167781"/>
            <a:ext cx="1714643" cy="7380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6D66124-8FD1-4A0C-A1D5-96581FFFC87C}"/>
              </a:ext>
            </a:extLst>
          </p:cNvPr>
          <p:cNvCxnSpPr>
            <a:cxnSpLocks/>
            <a:stCxn id="9" idx="3"/>
            <a:endCxn id="17" idx="1"/>
          </p:cNvCxnSpPr>
          <p:nvPr/>
        </p:nvCxnSpPr>
        <p:spPr>
          <a:xfrm>
            <a:off x="5674252" y="3710581"/>
            <a:ext cx="594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BA9F6ED-28D2-431C-9742-B78D83388F1D}"/>
              </a:ext>
            </a:extLst>
          </p:cNvPr>
          <p:cNvCxnSpPr>
            <a:cxnSpLocks/>
            <a:stCxn id="17" idx="3"/>
            <a:endCxn id="19" idx="1"/>
          </p:cNvCxnSpPr>
          <p:nvPr/>
        </p:nvCxnSpPr>
        <p:spPr>
          <a:xfrm>
            <a:off x="7543997" y="3710581"/>
            <a:ext cx="594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585A497-AB17-45E5-ADEB-4334B1D1BFEA}"/>
              </a:ext>
            </a:extLst>
          </p:cNvPr>
          <p:cNvCxnSpPr>
            <a:stCxn id="19" idx="3"/>
            <a:endCxn id="21" idx="1"/>
          </p:cNvCxnSpPr>
          <p:nvPr/>
        </p:nvCxnSpPr>
        <p:spPr>
          <a:xfrm>
            <a:off x="9413742" y="3710581"/>
            <a:ext cx="59429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73DF2D0F-39E3-4D98-AE98-6FC0FB1A9547}"/>
              </a:ext>
            </a:extLst>
          </p:cNvPr>
          <p:cNvSpPr/>
          <p:nvPr/>
        </p:nvSpPr>
        <p:spPr bwMode="auto">
          <a:xfrm>
            <a:off x="10008037" y="4905826"/>
            <a:ext cx="127545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Incident Record Created</a:t>
            </a:r>
          </a:p>
        </p:txBody>
      </p:sp>
      <p:cxnSp>
        <p:nvCxnSpPr>
          <p:cNvPr id="62" name="Straight Arrow Connector 61">
            <a:extLst>
              <a:ext uri="{FF2B5EF4-FFF2-40B4-BE49-F238E27FC236}">
                <a16:creationId xmlns:a16="http://schemas.microsoft.com/office/drawing/2014/main" id="{C3D7786D-C4B2-4057-8B8F-B3E7AAF0482F}"/>
              </a:ext>
            </a:extLst>
          </p:cNvPr>
          <p:cNvCxnSpPr>
            <a:stCxn id="21" idx="2"/>
            <a:endCxn id="60" idx="0"/>
          </p:cNvCxnSpPr>
          <p:nvPr/>
        </p:nvCxnSpPr>
        <p:spPr>
          <a:xfrm>
            <a:off x="10645763" y="4167781"/>
            <a:ext cx="0" cy="73804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889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2.96296E-6 L 3.54167E-6 0.21018 " pathEditMode="relative" rAng="0" ptsTypes="AA">
                                      <p:cBhvr>
                                        <p:cTn id="6" dur="2000" fill="hold"/>
                                        <p:tgtEl>
                                          <p:spTgt spid="23"/>
                                        </p:tgtEl>
                                        <p:attrNameLst>
                                          <p:attrName>ppt_x</p:attrName>
                                          <p:attrName>ppt_y</p:attrName>
                                        </p:attrNameLst>
                                      </p:cBhvr>
                                      <p:rCtr x="0" y="1050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0.21018 L 0.15468 0.21018 " pathEditMode="relative" rAng="0" ptsTypes="AA">
                                      <p:cBhvr>
                                        <p:cTn id="10" dur="2000" fill="hold"/>
                                        <p:tgtEl>
                                          <p:spTgt spid="23"/>
                                        </p:tgtEl>
                                        <p:attrNameLst>
                                          <p:attrName>ppt_x</p:attrName>
                                          <p:attrName>ppt_y</p:attrName>
                                        </p:attrNameLst>
                                      </p:cBhvr>
                                      <p:rCtr x="7656" y="6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15468 0.21018 L 0.30846 0.21018 " pathEditMode="relative" rAng="0" ptsTypes="AA">
                                      <p:cBhvr>
                                        <p:cTn id="14" dur="2000" fill="hold"/>
                                        <p:tgtEl>
                                          <p:spTgt spid="23"/>
                                        </p:tgtEl>
                                        <p:attrNameLst>
                                          <p:attrName>ppt_x</p:attrName>
                                          <p:attrName>ppt_y</p:attrName>
                                        </p:attrNameLst>
                                      </p:cBhvr>
                                      <p:rCtr x="7682" y="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30846 0.21018 L 0.61523 0.21018 " pathEditMode="relative" rAng="0" ptsTypes="AA">
                                      <p:cBhvr>
                                        <p:cTn id="18" dur="2000" fill="hold"/>
                                        <p:tgtEl>
                                          <p:spTgt spid="23"/>
                                        </p:tgtEl>
                                        <p:attrNameLst>
                                          <p:attrName>ppt_x</p:attrName>
                                          <p:attrName>ppt_y</p:attrName>
                                        </p:attrNameLst>
                                      </p:cBhvr>
                                      <p:rCtr x="15339" y="0"/>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61523 0.21018 L 0.61523 0.45069 " pathEditMode="relative" rAng="0" ptsTypes="AA">
                                      <p:cBhvr>
                                        <p:cTn id="22" dur="2000" fill="hold"/>
                                        <p:tgtEl>
                                          <p:spTgt spid="23"/>
                                        </p:tgtEl>
                                        <p:attrNameLst>
                                          <p:attrName>ppt_x</p:attrName>
                                          <p:attrName>ppt_y</p:attrName>
                                        </p:attrNameLst>
                                      </p:cBhvr>
                                      <p:rCtr x="0"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590744-CD8D-0A79-A1E6-9EA69420EF78}"/>
              </a:ext>
            </a:extLst>
          </p:cNvPr>
          <p:cNvSpPr/>
          <p:nvPr/>
        </p:nvSpPr>
        <p:spPr bwMode="auto">
          <a:xfrm>
            <a:off x="-87840" y="441166"/>
            <a:ext cx="12705080" cy="1173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CE06152-AFE6-3AAB-EFBE-3EBF34BDACCD}"/>
              </a:ext>
            </a:extLst>
          </p:cNvPr>
          <p:cNvSpPr>
            <a:spLocks noGrp="1"/>
          </p:cNvSpPr>
          <p:nvPr>
            <p:ph type="title"/>
          </p:nvPr>
        </p:nvSpPr>
        <p:spPr>
          <a:xfrm>
            <a:off x="838200" y="441166"/>
            <a:ext cx="10515600" cy="1133693"/>
          </a:xfrm>
        </p:spPr>
        <p:txBody>
          <a:bodyPr>
            <a:normAutofit/>
          </a:bodyPr>
          <a:lstStyle/>
          <a:p>
            <a:r>
              <a:rPr lang="en-US" sz="5200">
                <a:solidFill>
                  <a:schemeClr val="bg1"/>
                </a:solidFill>
              </a:rPr>
              <a:t>Notebook automation examples</a:t>
            </a:r>
          </a:p>
        </p:txBody>
      </p:sp>
      <p:graphicFrame>
        <p:nvGraphicFramePr>
          <p:cNvPr id="6" name="Content Placeholder 2">
            <a:extLst>
              <a:ext uri="{FF2B5EF4-FFF2-40B4-BE49-F238E27FC236}">
                <a16:creationId xmlns:a16="http://schemas.microsoft.com/office/drawing/2014/main" id="{73BC99C0-5DD4-FEBF-F56D-8C8698C5DE99}"/>
              </a:ext>
            </a:extLst>
          </p:cNvPr>
          <p:cNvGraphicFramePr>
            <a:graphicFrameLocks noGrp="1"/>
          </p:cNvGraphicFramePr>
          <p:nvPr>
            <p:ph idx="1"/>
            <p:extLst>
              <p:ext uri="{D42A27DB-BD31-4B8C-83A1-F6EECF244321}">
                <p14:modId xmlns:p14="http://schemas.microsoft.com/office/powerpoint/2010/main" val="354677731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860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holding a sword&#10;&#10;Description automatically generated with low confidence">
            <a:extLst>
              <a:ext uri="{FF2B5EF4-FFF2-40B4-BE49-F238E27FC236}">
                <a16:creationId xmlns:a16="http://schemas.microsoft.com/office/drawing/2014/main" id="{13E86F6C-D27C-8094-436C-630AE49C13C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801" r="8174"/>
          <a:stretch/>
        </p:blipFill>
        <p:spPr>
          <a:xfrm>
            <a:off x="1" y="10"/>
            <a:ext cx="9669642" cy="6857990"/>
          </a:xfrm>
          <a:prstGeom prst="rect">
            <a:avLst/>
          </a:prstGeom>
        </p:spPr>
      </p:pic>
      <p:sp>
        <p:nvSpPr>
          <p:cNvPr id="15"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DDF044-3C6A-473F-8650-C460825F607C}"/>
              </a:ext>
            </a:extLst>
          </p:cNvPr>
          <p:cNvSpPr>
            <a:spLocks noGrp="1"/>
          </p:cNvSpPr>
          <p:nvPr>
            <p:ph type="title"/>
          </p:nvPr>
        </p:nvSpPr>
        <p:spPr>
          <a:xfrm>
            <a:off x="7531610" y="365125"/>
            <a:ext cx="3822189" cy="1899912"/>
          </a:xfrm>
        </p:spPr>
        <p:txBody>
          <a:bodyPr>
            <a:normAutofit/>
          </a:bodyPr>
          <a:lstStyle/>
          <a:p>
            <a:r>
              <a:rPr lang="en-US" sz="4000"/>
              <a:t>Your SOC Might Be Making You Sad</a:t>
            </a:r>
          </a:p>
        </p:txBody>
      </p:sp>
      <p:sp>
        <p:nvSpPr>
          <p:cNvPr id="5" name="Content Placeholder 4">
            <a:extLst>
              <a:ext uri="{FF2B5EF4-FFF2-40B4-BE49-F238E27FC236}">
                <a16:creationId xmlns:a16="http://schemas.microsoft.com/office/drawing/2014/main" id="{58619776-203C-412F-842C-3BB617EE1C0C}"/>
              </a:ext>
            </a:extLst>
          </p:cNvPr>
          <p:cNvSpPr>
            <a:spLocks noGrp="1"/>
          </p:cNvSpPr>
          <p:nvPr>
            <p:ph idx="1"/>
          </p:nvPr>
        </p:nvSpPr>
        <p:spPr>
          <a:xfrm>
            <a:off x="7649056" y="2899790"/>
            <a:ext cx="3822189" cy="3742762"/>
          </a:xfrm>
        </p:spPr>
        <p:txBody>
          <a:bodyPr>
            <a:normAutofit/>
          </a:bodyPr>
          <a:lstStyle/>
          <a:p>
            <a:pPr>
              <a:lnSpc>
                <a:spcPct val="150000"/>
              </a:lnSpc>
            </a:pPr>
            <a:r>
              <a:rPr lang="en-US" sz="2000"/>
              <a:t>Tied Down by your Tech?</a:t>
            </a:r>
          </a:p>
          <a:p>
            <a:pPr>
              <a:lnSpc>
                <a:spcPct val="150000"/>
              </a:lnSpc>
            </a:pPr>
            <a:r>
              <a:rPr lang="en-US" sz="2000"/>
              <a:t>Feeling Trapped as an Analyst?</a:t>
            </a:r>
          </a:p>
          <a:p>
            <a:pPr>
              <a:lnSpc>
                <a:spcPct val="150000"/>
              </a:lnSpc>
            </a:pPr>
            <a:r>
              <a:rPr lang="en-US" sz="2000"/>
              <a:t>Unable to Meet Quality Targets?</a:t>
            </a:r>
          </a:p>
          <a:p>
            <a:pPr>
              <a:lnSpc>
                <a:spcPct val="150000"/>
              </a:lnSpc>
            </a:pPr>
            <a:r>
              <a:rPr lang="en-US" sz="2000"/>
              <a:t>Not Sharing with your Team?</a:t>
            </a:r>
          </a:p>
        </p:txBody>
      </p:sp>
    </p:spTree>
    <p:extLst>
      <p:ext uri="{BB962C8B-B14F-4D97-AF65-F5344CB8AC3E}">
        <p14:creationId xmlns:p14="http://schemas.microsoft.com/office/powerpoint/2010/main" val="1181324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613C24-690A-5821-B9BD-4E3B4A6039F0}"/>
              </a:ext>
            </a:extLst>
          </p:cNvPr>
          <p:cNvSpPr>
            <a:spLocks noGrp="1"/>
          </p:cNvSpPr>
          <p:nvPr>
            <p:ph type="title"/>
          </p:nvPr>
        </p:nvSpPr>
        <p:spPr/>
        <p:txBody>
          <a:bodyPr/>
          <a:lstStyle/>
          <a:p>
            <a:r>
              <a:rPr lang="en-US"/>
              <a:t>Demo Time!</a:t>
            </a:r>
          </a:p>
        </p:txBody>
      </p:sp>
    </p:spTree>
    <p:extLst>
      <p:ext uri="{BB962C8B-B14F-4D97-AF65-F5344CB8AC3E}">
        <p14:creationId xmlns:p14="http://schemas.microsoft.com/office/powerpoint/2010/main" val="424230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lueTeamCon">
            <a:hlinkClick r:id="" action="ppaction://media"/>
            <a:extLst>
              <a:ext uri="{FF2B5EF4-FFF2-40B4-BE49-F238E27FC236}">
                <a16:creationId xmlns:a16="http://schemas.microsoft.com/office/drawing/2014/main" id="{B30A18D4-BF95-C8F8-C8A9-CB3EBF1137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04"/>
            <a:ext cx="12192512" cy="6858404"/>
          </a:xfrm>
          <a:prstGeom prst="rect">
            <a:avLst/>
          </a:prstGeom>
        </p:spPr>
      </p:pic>
    </p:spTree>
    <p:extLst>
      <p:ext uri="{BB962C8B-B14F-4D97-AF65-F5344CB8AC3E}">
        <p14:creationId xmlns:p14="http://schemas.microsoft.com/office/powerpoint/2010/main" val="422215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9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E9B52-3516-4476-B8E0-45055411EA30}"/>
              </a:ext>
            </a:extLst>
          </p:cNvPr>
          <p:cNvSpPr>
            <a:spLocks noGrp="1"/>
          </p:cNvSpPr>
          <p:nvPr>
            <p:ph type="title"/>
          </p:nvPr>
        </p:nvSpPr>
        <p:spPr/>
        <p:txBody>
          <a:bodyPr/>
          <a:lstStyle/>
          <a:p>
            <a:r>
              <a:rPr lang="en-US"/>
              <a:t>Notebooks for Threat Hunting</a:t>
            </a:r>
          </a:p>
        </p:txBody>
      </p:sp>
      <p:sp>
        <p:nvSpPr>
          <p:cNvPr id="26" name="Rectangle: Rounded Corners 25">
            <a:extLst>
              <a:ext uri="{FF2B5EF4-FFF2-40B4-BE49-F238E27FC236}">
                <a16:creationId xmlns:a16="http://schemas.microsoft.com/office/drawing/2014/main" id="{1A1D9C16-4B4F-0F17-CAED-5D5E9EF9F675}"/>
              </a:ext>
            </a:extLst>
          </p:cNvPr>
          <p:cNvSpPr/>
          <p:nvPr/>
        </p:nvSpPr>
        <p:spPr bwMode="auto">
          <a:xfrm>
            <a:off x="644561" y="3253381"/>
            <a:ext cx="127545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Develop Hypothesis</a:t>
            </a:r>
          </a:p>
        </p:txBody>
      </p:sp>
      <p:sp>
        <p:nvSpPr>
          <p:cNvPr id="27" name="Rectangle: Rounded Corners 26">
            <a:extLst>
              <a:ext uri="{FF2B5EF4-FFF2-40B4-BE49-F238E27FC236}">
                <a16:creationId xmlns:a16="http://schemas.microsoft.com/office/drawing/2014/main" id="{7E4502FA-789E-3B26-5B0F-68877DC8F0BF}"/>
              </a:ext>
            </a:extLst>
          </p:cNvPr>
          <p:cNvSpPr/>
          <p:nvPr/>
        </p:nvSpPr>
        <p:spPr bwMode="auto">
          <a:xfrm>
            <a:off x="2529055" y="3253381"/>
            <a:ext cx="1275452" cy="914400"/>
          </a:xfrm>
          <a:prstGeom prst="round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Develop Notebook</a:t>
            </a:r>
          </a:p>
        </p:txBody>
      </p:sp>
      <p:sp>
        <p:nvSpPr>
          <p:cNvPr id="28" name="Rectangle: Rounded Corners 27">
            <a:extLst>
              <a:ext uri="{FF2B5EF4-FFF2-40B4-BE49-F238E27FC236}">
                <a16:creationId xmlns:a16="http://schemas.microsoft.com/office/drawing/2014/main" id="{21372B0D-E00B-9FB4-CE62-89EECBE1708F}"/>
              </a:ext>
            </a:extLst>
          </p:cNvPr>
          <p:cNvSpPr/>
          <p:nvPr/>
        </p:nvSpPr>
        <p:spPr bwMode="auto">
          <a:xfrm>
            <a:off x="644561" y="4905176"/>
            <a:ext cx="1275452" cy="91440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Library Features</a:t>
            </a:r>
          </a:p>
        </p:txBody>
      </p:sp>
      <p:sp>
        <p:nvSpPr>
          <p:cNvPr id="29" name="Rectangle: Rounded Corners 28">
            <a:extLst>
              <a:ext uri="{FF2B5EF4-FFF2-40B4-BE49-F238E27FC236}">
                <a16:creationId xmlns:a16="http://schemas.microsoft.com/office/drawing/2014/main" id="{D106EB99-7C6A-0EA4-B725-729157C2B9D6}"/>
              </a:ext>
            </a:extLst>
          </p:cNvPr>
          <p:cNvSpPr/>
          <p:nvPr/>
        </p:nvSpPr>
        <p:spPr bwMode="auto">
          <a:xfrm>
            <a:off x="4398800" y="3253381"/>
            <a:ext cx="127545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Test Hypothesis</a:t>
            </a:r>
          </a:p>
        </p:txBody>
      </p:sp>
      <p:sp>
        <p:nvSpPr>
          <p:cNvPr id="34" name="Rectangle: Rounded Corners 33">
            <a:extLst>
              <a:ext uri="{FF2B5EF4-FFF2-40B4-BE49-F238E27FC236}">
                <a16:creationId xmlns:a16="http://schemas.microsoft.com/office/drawing/2014/main" id="{4656E0B1-C528-2280-40F5-1B9FB279F937}"/>
              </a:ext>
            </a:extLst>
          </p:cNvPr>
          <p:cNvSpPr/>
          <p:nvPr/>
        </p:nvSpPr>
        <p:spPr bwMode="auto">
          <a:xfrm>
            <a:off x="6268545" y="3253381"/>
            <a:ext cx="1275452" cy="914400"/>
          </a:xfrm>
          <a:prstGeom prst="round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Hunter Review Notebook</a:t>
            </a:r>
          </a:p>
        </p:txBody>
      </p:sp>
      <p:sp>
        <p:nvSpPr>
          <p:cNvPr id="36" name="Rectangle: Rounded Corners 35">
            <a:extLst>
              <a:ext uri="{FF2B5EF4-FFF2-40B4-BE49-F238E27FC236}">
                <a16:creationId xmlns:a16="http://schemas.microsoft.com/office/drawing/2014/main" id="{930DCA65-8993-1A1E-1B59-D54BE372F357}"/>
              </a:ext>
            </a:extLst>
          </p:cNvPr>
          <p:cNvSpPr/>
          <p:nvPr/>
        </p:nvSpPr>
        <p:spPr bwMode="auto">
          <a:xfrm>
            <a:off x="8181723" y="4043987"/>
            <a:ext cx="127545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Threat Found</a:t>
            </a:r>
          </a:p>
        </p:txBody>
      </p:sp>
      <p:sp>
        <p:nvSpPr>
          <p:cNvPr id="38" name="Rectangle: Rounded Corners 37">
            <a:extLst>
              <a:ext uri="{FF2B5EF4-FFF2-40B4-BE49-F238E27FC236}">
                <a16:creationId xmlns:a16="http://schemas.microsoft.com/office/drawing/2014/main" id="{D4FDF98D-3775-245A-6080-A7AF265BCC26}"/>
              </a:ext>
            </a:extLst>
          </p:cNvPr>
          <p:cNvSpPr/>
          <p:nvPr/>
        </p:nvSpPr>
        <p:spPr bwMode="auto">
          <a:xfrm>
            <a:off x="9934295" y="4043987"/>
            <a:ext cx="1275452" cy="914400"/>
          </a:xfrm>
          <a:prstGeom prst="round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IR Team Reviews Notebook</a:t>
            </a:r>
          </a:p>
        </p:txBody>
      </p:sp>
      <p:cxnSp>
        <p:nvCxnSpPr>
          <p:cNvPr id="41" name="Straight Arrow Connector 40">
            <a:extLst>
              <a:ext uri="{FF2B5EF4-FFF2-40B4-BE49-F238E27FC236}">
                <a16:creationId xmlns:a16="http://schemas.microsoft.com/office/drawing/2014/main" id="{AFEAADB2-6BB9-FB14-5B8D-0A52E108BE8E}"/>
              </a:ext>
            </a:extLst>
          </p:cNvPr>
          <p:cNvCxnSpPr>
            <a:stCxn id="26" idx="3"/>
            <a:endCxn id="27" idx="1"/>
          </p:cNvCxnSpPr>
          <p:nvPr/>
        </p:nvCxnSpPr>
        <p:spPr>
          <a:xfrm>
            <a:off x="1920013" y="3710581"/>
            <a:ext cx="60904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4841682-E588-045D-FB25-8755FB4CE273}"/>
              </a:ext>
            </a:extLst>
          </p:cNvPr>
          <p:cNvCxnSpPr>
            <a:cxnSpLocks/>
            <a:stCxn id="27" idx="3"/>
            <a:endCxn id="29" idx="1"/>
          </p:cNvCxnSpPr>
          <p:nvPr/>
        </p:nvCxnSpPr>
        <p:spPr>
          <a:xfrm>
            <a:off x="3804507" y="3710581"/>
            <a:ext cx="594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E8655D6-F037-5584-2F43-56FB2C9F6A0C}"/>
              </a:ext>
            </a:extLst>
          </p:cNvPr>
          <p:cNvCxnSpPr>
            <a:cxnSpLocks/>
            <a:stCxn id="29" idx="3"/>
            <a:endCxn id="34" idx="1"/>
          </p:cNvCxnSpPr>
          <p:nvPr/>
        </p:nvCxnSpPr>
        <p:spPr>
          <a:xfrm>
            <a:off x="5674252" y="3710581"/>
            <a:ext cx="594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82C82C90-8B6A-ECA1-20B0-CEAE08DB8F2B}"/>
              </a:ext>
            </a:extLst>
          </p:cNvPr>
          <p:cNvSpPr/>
          <p:nvPr/>
        </p:nvSpPr>
        <p:spPr bwMode="auto">
          <a:xfrm>
            <a:off x="9944691" y="5513017"/>
            <a:ext cx="1275452" cy="914400"/>
          </a:xfrm>
          <a:prstGeom prst="roundRect">
            <a:avLst/>
          </a:prstGeom>
          <a:solidFill>
            <a:srgbClr val="286E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Incident Opened</a:t>
            </a:r>
          </a:p>
        </p:txBody>
      </p:sp>
      <p:cxnSp>
        <p:nvCxnSpPr>
          <p:cNvPr id="54" name="Straight Arrow Connector 53">
            <a:extLst>
              <a:ext uri="{FF2B5EF4-FFF2-40B4-BE49-F238E27FC236}">
                <a16:creationId xmlns:a16="http://schemas.microsoft.com/office/drawing/2014/main" id="{D2233ECE-2C2E-AB46-6DFF-4FC2E6CBFDC5}"/>
              </a:ext>
            </a:extLst>
          </p:cNvPr>
          <p:cNvCxnSpPr>
            <a:stCxn id="38" idx="2"/>
            <a:endCxn id="53" idx="0"/>
          </p:cNvCxnSpPr>
          <p:nvPr/>
        </p:nvCxnSpPr>
        <p:spPr>
          <a:xfrm>
            <a:off x="10572021" y="4958387"/>
            <a:ext cx="10396" cy="55463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4523D199-B7C3-A1CE-A720-F62AA0A428A3}"/>
              </a:ext>
            </a:extLst>
          </p:cNvPr>
          <p:cNvSpPr/>
          <p:nvPr/>
        </p:nvSpPr>
        <p:spPr bwMode="auto">
          <a:xfrm>
            <a:off x="4398800" y="4649091"/>
            <a:ext cx="127545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Update Approach</a:t>
            </a:r>
          </a:p>
        </p:txBody>
      </p:sp>
      <p:sp>
        <p:nvSpPr>
          <p:cNvPr id="18" name="Rectangle: Rounded Corners 17">
            <a:extLst>
              <a:ext uri="{FF2B5EF4-FFF2-40B4-BE49-F238E27FC236}">
                <a16:creationId xmlns:a16="http://schemas.microsoft.com/office/drawing/2014/main" id="{7474697E-959A-283E-70F6-6D656A630B32}"/>
              </a:ext>
            </a:extLst>
          </p:cNvPr>
          <p:cNvSpPr/>
          <p:nvPr/>
        </p:nvSpPr>
        <p:spPr bwMode="auto">
          <a:xfrm>
            <a:off x="9934295" y="2443787"/>
            <a:ext cx="1275452" cy="914400"/>
          </a:xfrm>
          <a:prstGeom prst="round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Detection Engineers Review Notebook</a:t>
            </a:r>
          </a:p>
        </p:txBody>
      </p:sp>
      <p:sp>
        <p:nvSpPr>
          <p:cNvPr id="20" name="Rectangle: Rounded Corners 19">
            <a:extLst>
              <a:ext uri="{FF2B5EF4-FFF2-40B4-BE49-F238E27FC236}">
                <a16:creationId xmlns:a16="http://schemas.microsoft.com/office/drawing/2014/main" id="{29AD3C02-C896-5F3F-0DEF-383FED208368}"/>
              </a:ext>
            </a:extLst>
          </p:cNvPr>
          <p:cNvSpPr/>
          <p:nvPr/>
        </p:nvSpPr>
        <p:spPr bwMode="auto">
          <a:xfrm>
            <a:off x="9934295" y="1064812"/>
            <a:ext cx="1275452" cy="914400"/>
          </a:xfrm>
          <a:prstGeom prst="roundRect">
            <a:avLst/>
          </a:prstGeom>
          <a:solidFill>
            <a:srgbClr val="286E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New Detections Created</a:t>
            </a:r>
          </a:p>
        </p:txBody>
      </p:sp>
      <p:sp>
        <p:nvSpPr>
          <p:cNvPr id="68" name="Rectangle: Rounded Corners 67">
            <a:extLst>
              <a:ext uri="{FF2B5EF4-FFF2-40B4-BE49-F238E27FC236}">
                <a16:creationId xmlns:a16="http://schemas.microsoft.com/office/drawing/2014/main" id="{A4CF3E96-7292-7D7E-2A3B-E50F7E9821D8}"/>
              </a:ext>
            </a:extLst>
          </p:cNvPr>
          <p:cNvSpPr/>
          <p:nvPr/>
        </p:nvSpPr>
        <p:spPr bwMode="auto">
          <a:xfrm>
            <a:off x="8181723" y="2443787"/>
            <a:ext cx="1275452" cy="9144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Hypothesis Not Proven</a:t>
            </a:r>
          </a:p>
        </p:txBody>
      </p:sp>
      <p:sp>
        <p:nvSpPr>
          <p:cNvPr id="70" name="Rectangle: Rounded Corners 69">
            <a:extLst>
              <a:ext uri="{FF2B5EF4-FFF2-40B4-BE49-F238E27FC236}">
                <a16:creationId xmlns:a16="http://schemas.microsoft.com/office/drawing/2014/main" id="{C2A8FE0C-CBBB-9160-EDBE-EE823BBB0829}"/>
              </a:ext>
            </a:extLst>
          </p:cNvPr>
          <p:cNvSpPr/>
          <p:nvPr/>
        </p:nvSpPr>
        <p:spPr bwMode="auto">
          <a:xfrm>
            <a:off x="644561" y="1601586"/>
            <a:ext cx="1275452" cy="91440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Hunting Record</a:t>
            </a:r>
          </a:p>
        </p:txBody>
      </p:sp>
      <p:cxnSp>
        <p:nvCxnSpPr>
          <p:cNvPr id="74" name="Connector: Elbow 73">
            <a:extLst>
              <a:ext uri="{FF2B5EF4-FFF2-40B4-BE49-F238E27FC236}">
                <a16:creationId xmlns:a16="http://schemas.microsoft.com/office/drawing/2014/main" id="{9CC74245-6F02-7EFE-A0BF-E8B4FFE4118D}"/>
              </a:ext>
            </a:extLst>
          </p:cNvPr>
          <p:cNvCxnSpPr>
            <a:stCxn id="34" idx="2"/>
            <a:endCxn id="6" idx="3"/>
          </p:cNvCxnSpPr>
          <p:nvPr/>
        </p:nvCxnSpPr>
        <p:spPr>
          <a:xfrm rot="5400000">
            <a:off x="5821007" y="4021027"/>
            <a:ext cx="938510" cy="123201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4A7BEF68-ECBC-5C0B-A43A-D4AD0BC154E6}"/>
              </a:ext>
            </a:extLst>
          </p:cNvPr>
          <p:cNvCxnSpPr>
            <a:stCxn id="6" idx="1"/>
            <a:endCxn id="27" idx="2"/>
          </p:cNvCxnSpPr>
          <p:nvPr/>
        </p:nvCxnSpPr>
        <p:spPr>
          <a:xfrm rot="10800000">
            <a:off x="3166782" y="4167781"/>
            <a:ext cx="1232019" cy="938510"/>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922261A-504D-5EFE-45C7-B554C4256914}"/>
              </a:ext>
            </a:extLst>
          </p:cNvPr>
          <p:cNvCxnSpPr>
            <a:stCxn id="34" idx="3"/>
            <a:endCxn id="36" idx="1"/>
          </p:cNvCxnSpPr>
          <p:nvPr/>
        </p:nvCxnSpPr>
        <p:spPr>
          <a:xfrm>
            <a:off x="7543997" y="3710581"/>
            <a:ext cx="637726" cy="79060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B8214B3D-7235-DCB5-98A4-002CF7884B10}"/>
              </a:ext>
            </a:extLst>
          </p:cNvPr>
          <p:cNvCxnSpPr>
            <a:stCxn id="34" idx="3"/>
            <a:endCxn id="68" idx="1"/>
          </p:cNvCxnSpPr>
          <p:nvPr/>
        </p:nvCxnSpPr>
        <p:spPr>
          <a:xfrm flipV="1">
            <a:off x="7543997" y="2900987"/>
            <a:ext cx="637726" cy="80959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60D3E79E-A3A0-7264-3565-B9DE2F39DB67}"/>
              </a:ext>
            </a:extLst>
          </p:cNvPr>
          <p:cNvCxnSpPr>
            <a:stCxn id="68" idx="0"/>
            <a:endCxn id="70" idx="3"/>
          </p:cNvCxnSpPr>
          <p:nvPr/>
        </p:nvCxnSpPr>
        <p:spPr>
          <a:xfrm rot="16200000" flipV="1">
            <a:off x="5177231" y="-1198431"/>
            <a:ext cx="385001" cy="689943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EA5E32F-FFA8-29AD-497A-1D02351C4BA9}"/>
              </a:ext>
            </a:extLst>
          </p:cNvPr>
          <p:cNvCxnSpPr>
            <a:stCxn id="70" idx="2"/>
            <a:endCxn id="26" idx="0"/>
          </p:cNvCxnSpPr>
          <p:nvPr/>
        </p:nvCxnSpPr>
        <p:spPr>
          <a:xfrm>
            <a:off x="1282287" y="2515986"/>
            <a:ext cx="0" cy="7373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08D0318-E109-6B27-667E-4971C46A4FE0}"/>
              </a:ext>
            </a:extLst>
          </p:cNvPr>
          <p:cNvCxnSpPr>
            <a:stCxn id="36" idx="3"/>
            <a:endCxn id="38" idx="1"/>
          </p:cNvCxnSpPr>
          <p:nvPr/>
        </p:nvCxnSpPr>
        <p:spPr>
          <a:xfrm>
            <a:off x="9457175" y="4501187"/>
            <a:ext cx="4771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349E1ED-0F64-D1C3-097E-3ECB6BCC6A13}"/>
              </a:ext>
            </a:extLst>
          </p:cNvPr>
          <p:cNvCxnSpPr>
            <a:stCxn id="18" idx="0"/>
            <a:endCxn id="20" idx="2"/>
          </p:cNvCxnSpPr>
          <p:nvPr/>
        </p:nvCxnSpPr>
        <p:spPr>
          <a:xfrm flipV="1">
            <a:off x="10572021" y="1979212"/>
            <a:ext cx="0" cy="46457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469AF0D-CAE8-A26E-1FB0-285255D4F2EC}"/>
              </a:ext>
            </a:extLst>
          </p:cNvPr>
          <p:cNvCxnSpPr>
            <a:stCxn id="28" idx="0"/>
            <a:endCxn id="27" idx="2"/>
          </p:cNvCxnSpPr>
          <p:nvPr/>
        </p:nvCxnSpPr>
        <p:spPr>
          <a:xfrm flipV="1">
            <a:off x="1282287" y="4167781"/>
            <a:ext cx="1884494" cy="7373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7E9FFCB9-C928-7094-70A3-4C1EA4FA9798}"/>
              </a:ext>
            </a:extLst>
          </p:cNvPr>
          <p:cNvCxnSpPr>
            <a:stCxn id="36" idx="0"/>
            <a:endCxn id="18" idx="2"/>
          </p:cNvCxnSpPr>
          <p:nvPr/>
        </p:nvCxnSpPr>
        <p:spPr>
          <a:xfrm rot="5400000" flipH="1" flipV="1">
            <a:off x="9352835" y="2824801"/>
            <a:ext cx="685800" cy="175257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4859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C5FAC5-8CD3-3A6B-7542-F141B53E5083}"/>
              </a:ext>
            </a:extLst>
          </p:cNvPr>
          <p:cNvSpPr>
            <a:spLocks noGrp="1"/>
          </p:cNvSpPr>
          <p:nvPr>
            <p:ph type="title"/>
          </p:nvPr>
        </p:nvSpPr>
        <p:spPr>
          <a:xfrm>
            <a:off x="594360" y="637125"/>
            <a:ext cx="3802276" cy="5256371"/>
          </a:xfrm>
        </p:spPr>
        <p:txBody>
          <a:bodyPr>
            <a:normAutofit/>
          </a:bodyPr>
          <a:lstStyle/>
          <a:p>
            <a:r>
              <a:rPr lang="en-US" sz="4800">
                <a:solidFill>
                  <a:schemeClr val="bg1"/>
                </a:solidFill>
              </a:rPr>
              <a:t>Threat hunting requirements</a:t>
            </a:r>
          </a:p>
        </p:txBody>
      </p:sp>
      <p:graphicFrame>
        <p:nvGraphicFramePr>
          <p:cNvPr id="5" name="Content Placeholder 2">
            <a:extLst>
              <a:ext uri="{FF2B5EF4-FFF2-40B4-BE49-F238E27FC236}">
                <a16:creationId xmlns:a16="http://schemas.microsoft.com/office/drawing/2014/main" id="{C33D9D35-0122-963E-4C14-BE27737D17A6}"/>
              </a:ext>
            </a:extLst>
          </p:cNvPr>
          <p:cNvGraphicFramePr>
            <a:graphicFrameLocks noGrp="1"/>
          </p:cNvGraphicFramePr>
          <p:nvPr>
            <p:ph idx="1"/>
            <p:extLst>
              <p:ext uri="{D42A27DB-BD31-4B8C-83A1-F6EECF244321}">
                <p14:modId xmlns:p14="http://schemas.microsoft.com/office/powerpoint/2010/main" val="2149263330"/>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4177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B38E6F-88B8-073F-AF00-70E93F34EB9C}"/>
              </a:ext>
            </a:extLst>
          </p:cNvPr>
          <p:cNvSpPr>
            <a:spLocks noGrp="1"/>
          </p:cNvSpPr>
          <p:nvPr>
            <p:ph type="title"/>
          </p:nvPr>
        </p:nvSpPr>
        <p:spPr>
          <a:xfrm>
            <a:off x="1386865" y="818984"/>
            <a:ext cx="9516085" cy="3268520"/>
          </a:xfrm>
        </p:spPr>
        <p:txBody>
          <a:bodyPr vert="horz" lIns="91440" tIns="45720" rIns="91440" bIns="45720" rtlCol="0" anchor="b">
            <a:normAutofit/>
          </a:bodyPr>
          <a:lstStyle/>
          <a:p>
            <a:pPr algn="ctr"/>
            <a:r>
              <a:rPr lang="en-US" sz="6600" kern="1200">
                <a:solidFill>
                  <a:srgbClr val="FFFFFF"/>
                </a:solidFill>
                <a:latin typeface="+mj-lt"/>
                <a:ea typeface="+mj-ea"/>
                <a:cs typeface="+mj-cs"/>
              </a:rPr>
              <a:t>Why </a:t>
            </a:r>
            <a:r>
              <a:rPr lang="en-US" sz="6600" kern="1200" err="1">
                <a:solidFill>
                  <a:srgbClr val="FFFFFF"/>
                </a:solidFill>
                <a:latin typeface="+mj-lt"/>
                <a:ea typeface="+mj-ea"/>
                <a:cs typeface="+mj-cs"/>
              </a:rPr>
              <a:t>Jupyter</a:t>
            </a:r>
            <a:r>
              <a:rPr lang="en-US" sz="6600" kern="1200">
                <a:solidFill>
                  <a:srgbClr val="FFFFFF"/>
                </a:solidFill>
                <a:latin typeface="+mj-lt"/>
                <a:ea typeface="+mj-ea"/>
                <a:cs typeface="+mj-cs"/>
              </a:rPr>
              <a:t> is the Future of Your SOC</a:t>
            </a:r>
          </a:p>
        </p:txBody>
      </p:sp>
      <p:sp>
        <p:nvSpPr>
          <p:cNvPr id="28" name="Rectangle 27">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883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DDF044-3C6A-473F-8650-C460825F607C}"/>
              </a:ext>
            </a:extLst>
          </p:cNvPr>
          <p:cNvSpPr>
            <a:spLocks noGrp="1"/>
          </p:cNvSpPr>
          <p:nvPr>
            <p:ph type="title"/>
          </p:nvPr>
        </p:nvSpPr>
        <p:spPr>
          <a:xfrm>
            <a:off x="589560" y="856180"/>
            <a:ext cx="5279408" cy="1128068"/>
          </a:xfrm>
        </p:spPr>
        <p:txBody>
          <a:bodyPr anchor="ctr">
            <a:normAutofit/>
          </a:bodyPr>
          <a:lstStyle/>
          <a:p>
            <a:r>
              <a:rPr lang="en-US" sz="2500"/>
              <a:t>Why Jupyter is the Future of Your SOC</a:t>
            </a:r>
            <a:br>
              <a:rPr lang="en-US" sz="2500"/>
            </a:br>
            <a:endParaRPr lang="en-US" sz="2500"/>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4">
            <a:extLst>
              <a:ext uri="{FF2B5EF4-FFF2-40B4-BE49-F238E27FC236}">
                <a16:creationId xmlns:a16="http://schemas.microsoft.com/office/drawing/2014/main" id="{2D9F3CAE-0613-EC20-762E-7B064828FD06}"/>
              </a:ext>
            </a:extLst>
          </p:cNvPr>
          <p:cNvGraphicFramePr>
            <a:graphicFrameLocks noGrp="1"/>
          </p:cNvGraphicFramePr>
          <p:nvPr>
            <p:ph idx="1"/>
            <p:extLst>
              <p:ext uri="{D42A27DB-BD31-4B8C-83A1-F6EECF244321}">
                <p14:modId xmlns:p14="http://schemas.microsoft.com/office/powerpoint/2010/main" val="941717506"/>
              </p:ext>
            </p:extLst>
          </p:nvPr>
        </p:nvGraphicFramePr>
        <p:xfrm>
          <a:off x="590719" y="2330505"/>
          <a:ext cx="5278066" cy="3979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raising his hand&#10;&#10;Description automatically generated with medium confidence">
            <a:extLst>
              <a:ext uri="{FF2B5EF4-FFF2-40B4-BE49-F238E27FC236}">
                <a16:creationId xmlns:a16="http://schemas.microsoft.com/office/drawing/2014/main" id="{ED4B3389-3515-0189-AD93-F4FD3E8DEF2B}"/>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4" b="14194"/>
          <a:stretch/>
        </p:blipFill>
        <p:spPr>
          <a:xfrm>
            <a:off x="7083423" y="581892"/>
            <a:ext cx="4397433"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raising the hands&#10;&#10;Description automatically generated with medium confidence">
            <a:extLst>
              <a:ext uri="{FF2B5EF4-FFF2-40B4-BE49-F238E27FC236}">
                <a16:creationId xmlns:a16="http://schemas.microsoft.com/office/drawing/2014/main" id="{340922C9-2420-0623-6707-CD80504D53B9}"/>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8085" r="1" b="9169"/>
          <a:stretch/>
        </p:blipFill>
        <p:spPr>
          <a:xfrm>
            <a:off x="7083423" y="3707894"/>
            <a:ext cx="4395569" cy="2518756"/>
          </a:xfrm>
          <a:prstGeom prst="rect">
            <a:avLst/>
          </a:prstGeom>
        </p:spPr>
      </p:pic>
    </p:spTree>
    <p:extLst>
      <p:ext uri="{BB962C8B-B14F-4D97-AF65-F5344CB8AC3E}">
        <p14:creationId xmlns:p14="http://schemas.microsoft.com/office/powerpoint/2010/main" val="2811577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DDF044-3C6A-473F-8650-C460825F607C}"/>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How to get started</a:t>
            </a:r>
            <a:br>
              <a:rPr lang="en-US" sz="4000">
                <a:solidFill>
                  <a:srgbClr val="FFFFFF"/>
                </a:solidFill>
              </a:rPr>
            </a:br>
            <a:endParaRPr lang="en-US" sz="4000">
              <a:solidFill>
                <a:srgbClr val="FFFFFF"/>
              </a:solidFill>
            </a:endParaRPr>
          </a:p>
        </p:txBody>
      </p:sp>
      <p:graphicFrame>
        <p:nvGraphicFramePr>
          <p:cNvPr id="2" name="Content Placeholder 1">
            <a:extLst>
              <a:ext uri="{FF2B5EF4-FFF2-40B4-BE49-F238E27FC236}">
                <a16:creationId xmlns:a16="http://schemas.microsoft.com/office/drawing/2014/main" id="{FEFDB8A4-0383-0AD8-2C7D-949B09E3EAF7}"/>
              </a:ext>
            </a:extLst>
          </p:cNvPr>
          <p:cNvGraphicFramePr>
            <a:graphicFrameLocks noGrp="1"/>
          </p:cNvGraphicFramePr>
          <p:nvPr>
            <p:ph idx="1"/>
            <p:extLst>
              <p:ext uri="{D42A27DB-BD31-4B8C-83A1-F6EECF244321}">
                <p14:modId xmlns:p14="http://schemas.microsoft.com/office/powerpoint/2010/main" val="11892281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Arrow: Right 2">
            <a:extLst>
              <a:ext uri="{FF2B5EF4-FFF2-40B4-BE49-F238E27FC236}">
                <a16:creationId xmlns:a16="http://schemas.microsoft.com/office/drawing/2014/main" id="{396F4F16-F9A5-D93A-398D-381F95AA51FA}"/>
              </a:ext>
            </a:extLst>
          </p:cNvPr>
          <p:cNvSpPr/>
          <p:nvPr/>
        </p:nvSpPr>
        <p:spPr>
          <a:xfrm>
            <a:off x="3966754" y="3161211"/>
            <a:ext cx="1005840" cy="267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38A5A12F-2A91-389F-C019-9A30EBBB0E70}"/>
              </a:ext>
            </a:extLst>
          </p:cNvPr>
          <p:cNvSpPr/>
          <p:nvPr/>
        </p:nvSpPr>
        <p:spPr>
          <a:xfrm>
            <a:off x="7266399" y="3165035"/>
            <a:ext cx="1005840" cy="267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926370AE-8E2B-E6E6-BEB6-3F4D99563514}"/>
              </a:ext>
            </a:extLst>
          </p:cNvPr>
          <p:cNvSpPr/>
          <p:nvPr/>
        </p:nvSpPr>
        <p:spPr>
          <a:xfrm>
            <a:off x="3973150" y="5528305"/>
            <a:ext cx="1005840" cy="267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301720CC-872A-C50D-6F84-C468309B777C}"/>
              </a:ext>
            </a:extLst>
          </p:cNvPr>
          <p:cNvSpPr/>
          <p:nvPr/>
        </p:nvSpPr>
        <p:spPr>
          <a:xfrm>
            <a:off x="7266399" y="5394410"/>
            <a:ext cx="1005840" cy="2677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FE93768C-D543-ED5C-CB74-2DBED7D6EBC6}"/>
              </a:ext>
            </a:extLst>
          </p:cNvPr>
          <p:cNvSpPr/>
          <p:nvPr/>
        </p:nvSpPr>
        <p:spPr>
          <a:xfrm rot="5400000">
            <a:off x="2660649" y="4607008"/>
            <a:ext cx="36830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913BCA1-4A89-14DC-8DD5-893CEE9EAEE4}"/>
              </a:ext>
            </a:extLst>
          </p:cNvPr>
          <p:cNvSpPr/>
          <p:nvPr/>
        </p:nvSpPr>
        <p:spPr>
          <a:xfrm>
            <a:off x="2772632" y="4436437"/>
            <a:ext cx="6828974" cy="1609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38BFD4E-686F-4CEA-BDDC-ED48A2E5CC92}"/>
              </a:ext>
            </a:extLst>
          </p:cNvPr>
          <p:cNvSpPr/>
          <p:nvPr/>
        </p:nvSpPr>
        <p:spPr>
          <a:xfrm>
            <a:off x="9423805" y="3946567"/>
            <a:ext cx="177800" cy="489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850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A3186941-C53A-634A-9915-CDDB67BC1656}"/>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Resources</a:t>
            </a:r>
          </a:p>
        </p:txBody>
      </p:sp>
      <p:graphicFrame>
        <p:nvGraphicFramePr>
          <p:cNvPr id="8" name="Content Placeholder 5">
            <a:extLst>
              <a:ext uri="{FF2B5EF4-FFF2-40B4-BE49-F238E27FC236}">
                <a16:creationId xmlns:a16="http://schemas.microsoft.com/office/drawing/2014/main" id="{02530BA0-A52A-F984-E7EE-7AD4A76C1F8E}"/>
              </a:ext>
            </a:extLst>
          </p:cNvPr>
          <p:cNvGraphicFramePr>
            <a:graphicFrameLocks noGrp="1"/>
          </p:cNvGraphicFramePr>
          <p:nvPr>
            <p:ph idx="1"/>
            <p:extLst>
              <p:ext uri="{D42A27DB-BD31-4B8C-83A1-F6EECF244321}">
                <p14:modId xmlns:p14="http://schemas.microsoft.com/office/powerpoint/2010/main" val="423037797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4800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22A2D-F325-9543-F5E8-83123FC11335}"/>
              </a:ext>
            </a:extLst>
          </p:cNvPr>
          <p:cNvSpPr>
            <a:spLocks noGrp="1"/>
          </p:cNvSpPr>
          <p:nvPr>
            <p:ph type="title"/>
          </p:nvPr>
        </p:nvSpPr>
        <p:spPr/>
        <p:txBody>
          <a:bodyPr/>
          <a:lstStyle/>
          <a:p>
            <a:r>
              <a:rPr lang="en-US"/>
              <a:t>Thank you!</a:t>
            </a:r>
          </a:p>
        </p:txBody>
      </p:sp>
      <p:sp>
        <p:nvSpPr>
          <p:cNvPr id="3" name="Text Placeholder 4">
            <a:extLst>
              <a:ext uri="{FF2B5EF4-FFF2-40B4-BE49-F238E27FC236}">
                <a16:creationId xmlns:a16="http://schemas.microsoft.com/office/drawing/2014/main" id="{8BC8F853-4959-F8D3-B968-BEA3FDE0675A}"/>
              </a:ext>
            </a:extLst>
          </p:cNvPr>
          <p:cNvSpPr>
            <a:spLocks noGrp="1"/>
          </p:cNvSpPr>
          <p:nvPr>
            <p:ph type="body" sz="quarter" idx="14"/>
          </p:nvPr>
        </p:nvSpPr>
        <p:spPr>
          <a:xfrm>
            <a:off x="438958" y="3144618"/>
            <a:ext cx="6276530" cy="1793104"/>
          </a:xfrm>
        </p:spPr>
        <p:txBody>
          <a:bodyPr/>
          <a:lstStyle/>
          <a:p>
            <a:r>
              <a:rPr lang="en-US" dirty="0"/>
              <a:t>Ian Hellen - @ianhellen</a:t>
            </a:r>
          </a:p>
          <a:p>
            <a:r>
              <a:rPr lang="en-US" dirty="0"/>
              <a:t>Pete Bryan - @PeteABryan</a:t>
            </a:r>
          </a:p>
          <a:p>
            <a:r>
              <a:rPr lang="en-US" dirty="0"/>
              <a:t>MSTICPy - @msticpy</a:t>
            </a:r>
          </a:p>
        </p:txBody>
      </p:sp>
    </p:spTree>
    <p:extLst>
      <p:ext uri="{BB962C8B-B14F-4D97-AF65-F5344CB8AC3E}">
        <p14:creationId xmlns:p14="http://schemas.microsoft.com/office/powerpoint/2010/main" val="375578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D3989EF-A0DF-B79D-0A37-40D9D22E6E6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5562" r="24495" b="1627"/>
          <a:stretch/>
        </p:blipFill>
        <p:spPr>
          <a:xfrm>
            <a:off x="3523488" y="10"/>
            <a:ext cx="8668512" cy="6857990"/>
          </a:xfrm>
          <a:prstGeom prst="rect">
            <a:avLst/>
          </a:prstGeom>
        </p:spPr>
      </p:pic>
      <p:sp>
        <p:nvSpPr>
          <p:cNvPr id="34" name="Rectangle 3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4DDF044-3C6A-473F-8650-C460825F607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There is a better way</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4121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a:extLst>
              <a:ext uri="{FF2B5EF4-FFF2-40B4-BE49-F238E27FC236}">
                <a16:creationId xmlns:a16="http://schemas.microsoft.com/office/drawing/2014/main" id="{C755537C-CDEA-AA52-70FA-A1FA66B21930}"/>
              </a:ext>
            </a:extLst>
          </p:cNvPr>
          <p:cNvGraphicFramePr>
            <a:graphicFrameLocks noGrp="1"/>
          </p:cNvGraphicFramePr>
          <p:nvPr>
            <p:ph idx="1"/>
            <p:extLst>
              <p:ext uri="{D42A27DB-BD31-4B8C-83A1-F6EECF244321}">
                <p14:modId xmlns:p14="http://schemas.microsoft.com/office/powerpoint/2010/main" val="3862849008"/>
              </p:ext>
            </p:extLst>
          </p:nvPr>
        </p:nvGraphicFramePr>
        <p:xfrm>
          <a:off x="918694" y="300949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FC1FD9B8-BAED-C330-1581-3E453509326D}"/>
              </a:ext>
            </a:extLst>
          </p:cNvPr>
          <p:cNvSpPr/>
          <p:nvPr/>
        </p:nvSpPr>
        <p:spPr>
          <a:xfrm>
            <a:off x="111552" y="253154"/>
            <a:ext cx="11166048" cy="1754326"/>
          </a:xfrm>
          <a:prstGeom prst="rect">
            <a:avLst/>
          </a:prstGeom>
          <a:noFill/>
        </p:spPr>
        <p:txBody>
          <a:bodyPr wrap="square" lIns="91440" tIns="45720" rIns="91440" bIns="45720">
            <a:spAutoFit/>
          </a:bodyPr>
          <a:lstStyle/>
          <a:p>
            <a:pPr algn="ctr"/>
            <a:r>
              <a:rPr lang="en-US" sz="5400" b="1" cap="none" spc="0">
                <a:ln w="13462">
                  <a:solidFill>
                    <a:schemeClr val="tx1"/>
                  </a:solidFill>
                  <a:prstDash val="solid"/>
                </a:ln>
                <a:solidFill>
                  <a:srgbClr val="EC6704"/>
                </a:solidFill>
                <a:effectLst>
                  <a:outerShdw dist="38100" dir="2700000" algn="bl" rotWithShape="0">
                    <a:srgbClr val="FF0000"/>
                  </a:outerShdw>
                </a:effectLst>
              </a:rPr>
              <a:t>Introducing Jupyter for Security Operations!</a:t>
            </a:r>
          </a:p>
        </p:txBody>
      </p:sp>
      <p:pic>
        <p:nvPicPr>
          <p:cNvPr id="1026" name="Picture 2" descr="See the source image">
            <a:extLst>
              <a:ext uri="{FF2B5EF4-FFF2-40B4-BE49-F238E27FC236}">
                <a16:creationId xmlns:a16="http://schemas.microsoft.com/office/drawing/2014/main" id="{D83DAA90-68C8-7791-976B-F56D741018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01201" y="2798366"/>
            <a:ext cx="5871349" cy="447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41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ipe(down)">
                                      <p:cBhvr>
                                        <p:cTn id="14" dur="580">
                                          <p:stCondLst>
                                            <p:cond delay="0"/>
                                          </p:stCondLst>
                                        </p:cTn>
                                        <p:tgtEl>
                                          <p:spTgt spid="1026"/>
                                        </p:tgtEl>
                                      </p:cBhvr>
                                    </p:animEffect>
                                    <p:anim calcmode="lin" valueType="num">
                                      <p:cBhvr>
                                        <p:cTn id="15"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20" dur="26">
                                          <p:stCondLst>
                                            <p:cond delay="650"/>
                                          </p:stCondLst>
                                        </p:cTn>
                                        <p:tgtEl>
                                          <p:spTgt spid="1026"/>
                                        </p:tgtEl>
                                      </p:cBhvr>
                                      <p:to x="100000" y="60000"/>
                                    </p:animScale>
                                    <p:animScale>
                                      <p:cBhvr>
                                        <p:cTn id="21" dur="166" decel="50000">
                                          <p:stCondLst>
                                            <p:cond delay="676"/>
                                          </p:stCondLst>
                                        </p:cTn>
                                        <p:tgtEl>
                                          <p:spTgt spid="1026"/>
                                        </p:tgtEl>
                                      </p:cBhvr>
                                      <p:to x="100000" y="100000"/>
                                    </p:animScale>
                                    <p:animScale>
                                      <p:cBhvr>
                                        <p:cTn id="22" dur="26">
                                          <p:stCondLst>
                                            <p:cond delay="1312"/>
                                          </p:stCondLst>
                                        </p:cTn>
                                        <p:tgtEl>
                                          <p:spTgt spid="1026"/>
                                        </p:tgtEl>
                                      </p:cBhvr>
                                      <p:to x="100000" y="80000"/>
                                    </p:animScale>
                                    <p:animScale>
                                      <p:cBhvr>
                                        <p:cTn id="23" dur="166" decel="50000">
                                          <p:stCondLst>
                                            <p:cond delay="1338"/>
                                          </p:stCondLst>
                                        </p:cTn>
                                        <p:tgtEl>
                                          <p:spTgt spid="1026"/>
                                        </p:tgtEl>
                                      </p:cBhvr>
                                      <p:to x="100000" y="100000"/>
                                    </p:animScale>
                                    <p:animScale>
                                      <p:cBhvr>
                                        <p:cTn id="24" dur="26">
                                          <p:stCondLst>
                                            <p:cond delay="1642"/>
                                          </p:stCondLst>
                                        </p:cTn>
                                        <p:tgtEl>
                                          <p:spTgt spid="1026"/>
                                        </p:tgtEl>
                                      </p:cBhvr>
                                      <p:to x="100000" y="90000"/>
                                    </p:animScale>
                                    <p:animScale>
                                      <p:cBhvr>
                                        <p:cTn id="25" dur="166" decel="50000">
                                          <p:stCondLst>
                                            <p:cond delay="1668"/>
                                          </p:stCondLst>
                                        </p:cTn>
                                        <p:tgtEl>
                                          <p:spTgt spid="1026"/>
                                        </p:tgtEl>
                                      </p:cBhvr>
                                      <p:to x="100000" y="100000"/>
                                    </p:animScale>
                                    <p:animScale>
                                      <p:cBhvr>
                                        <p:cTn id="26" dur="26">
                                          <p:stCondLst>
                                            <p:cond delay="1808"/>
                                          </p:stCondLst>
                                        </p:cTn>
                                        <p:tgtEl>
                                          <p:spTgt spid="1026"/>
                                        </p:tgtEl>
                                      </p:cBhvr>
                                      <p:to x="100000" y="95000"/>
                                    </p:animScale>
                                    <p:animScale>
                                      <p:cBhvr>
                                        <p:cTn id="27" dur="166" decel="50000">
                                          <p:stCondLst>
                                            <p:cond delay="1834"/>
                                          </p:stCondLst>
                                        </p:cTn>
                                        <p:tgtEl>
                                          <p:spTgt spid="1026"/>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2.29167E-6 7.40741E-7 L -0.00039 -0.4287 " pathEditMode="relative" rAng="0" ptsTypes="AA">
                                      <p:cBhvr>
                                        <p:cTn id="31" dur="2000" fill="hold"/>
                                        <p:tgtEl>
                                          <p:spTgt spid="1026"/>
                                        </p:tgtEl>
                                        <p:attrNameLst>
                                          <p:attrName>ppt_x</p:attrName>
                                          <p:attrName>ppt_y</p:attrName>
                                        </p:attrNameLst>
                                      </p:cBhvr>
                                      <p:rCtr x="-26" y="-21435"/>
                                    </p:animMotion>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
                                            <p:graphicEl>
                                              <a:dgm id="{080EDEE9-BDE8-46A8-BAA4-8A97084CC186}"/>
                                            </p:graphicEl>
                                          </p:spTgt>
                                        </p:tgtEl>
                                        <p:attrNameLst>
                                          <p:attrName>style.visibility</p:attrName>
                                        </p:attrNameLst>
                                      </p:cBhvr>
                                      <p:to>
                                        <p:strVal val="visible"/>
                                      </p:to>
                                    </p:set>
                                    <p:anim calcmode="lin" valueType="num">
                                      <p:cBhvr additive="base">
                                        <p:cTn id="36" dur="500" fill="hold"/>
                                        <p:tgtEl>
                                          <p:spTgt spid="7">
                                            <p:graphicEl>
                                              <a:dgm id="{080EDEE9-BDE8-46A8-BAA4-8A97084CC186}"/>
                                            </p:graphic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graphicEl>
                                              <a:dgm id="{080EDEE9-BDE8-46A8-BAA4-8A97084CC186}"/>
                                            </p:graphic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7">
                                            <p:graphicEl>
                                              <a:dgm id="{882736B7-1B32-45AA-89E7-AAB3279CF054}"/>
                                            </p:graphicEl>
                                          </p:spTgt>
                                        </p:tgtEl>
                                        <p:attrNameLst>
                                          <p:attrName>style.visibility</p:attrName>
                                        </p:attrNameLst>
                                      </p:cBhvr>
                                      <p:to>
                                        <p:strVal val="visible"/>
                                      </p:to>
                                    </p:set>
                                    <p:anim calcmode="lin" valueType="num">
                                      <p:cBhvr additive="base">
                                        <p:cTn id="40" dur="500" fill="hold"/>
                                        <p:tgtEl>
                                          <p:spTgt spid="7">
                                            <p:graphicEl>
                                              <a:dgm id="{882736B7-1B32-45AA-89E7-AAB3279CF054}"/>
                                            </p:graphicEl>
                                          </p:spTgt>
                                        </p:tgtEl>
                                        <p:attrNameLst>
                                          <p:attrName>ppt_x</p:attrName>
                                        </p:attrNameLst>
                                      </p:cBhvr>
                                      <p:tavLst>
                                        <p:tav tm="0">
                                          <p:val>
                                            <p:strVal val="#ppt_x"/>
                                          </p:val>
                                        </p:tav>
                                        <p:tav tm="100000">
                                          <p:val>
                                            <p:strVal val="#ppt_x"/>
                                          </p:val>
                                        </p:tav>
                                      </p:tavLst>
                                    </p:anim>
                                    <p:anim calcmode="lin" valueType="num">
                                      <p:cBhvr additive="base">
                                        <p:cTn id="41" dur="500" fill="hold"/>
                                        <p:tgtEl>
                                          <p:spTgt spid="7">
                                            <p:graphicEl>
                                              <a:dgm id="{882736B7-1B32-45AA-89E7-AAB3279CF054}"/>
                                            </p:graphic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7">
                                            <p:graphicEl>
                                              <a:dgm id="{8584044F-C409-41B6-8C17-8E1BD6453B3E}"/>
                                            </p:graphicEl>
                                          </p:spTgt>
                                        </p:tgtEl>
                                        <p:attrNameLst>
                                          <p:attrName>style.visibility</p:attrName>
                                        </p:attrNameLst>
                                      </p:cBhvr>
                                      <p:to>
                                        <p:strVal val="visible"/>
                                      </p:to>
                                    </p:set>
                                    <p:anim calcmode="lin" valueType="num">
                                      <p:cBhvr additive="base">
                                        <p:cTn id="46" dur="500" fill="hold"/>
                                        <p:tgtEl>
                                          <p:spTgt spid="7">
                                            <p:graphicEl>
                                              <a:dgm id="{8584044F-C409-41B6-8C17-8E1BD6453B3E}"/>
                                            </p:graphicEl>
                                          </p:spTgt>
                                        </p:tgtEl>
                                        <p:attrNameLst>
                                          <p:attrName>ppt_x</p:attrName>
                                        </p:attrNameLst>
                                      </p:cBhvr>
                                      <p:tavLst>
                                        <p:tav tm="0">
                                          <p:val>
                                            <p:strVal val="#ppt_x"/>
                                          </p:val>
                                        </p:tav>
                                        <p:tav tm="100000">
                                          <p:val>
                                            <p:strVal val="#ppt_x"/>
                                          </p:val>
                                        </p:tav>
                                      </p:tavLst>
                                    </p:anim>
                                    <p:anim calcmode="lin" valueType="num">
                                      <p:cBhvr additive="base">
                                        <p:cTn id="47" dur="500" fill="hold"/>
                                        <p:tgtEl>
                                          <p:spTgt spid="7">
                                            <p:graphicEl>
                                              <a:dgm id="{8584044F-C409-41B6-8C17-8E1BD6453B3E}"/>
                                            </p:graphicEl>
                                          </p:spTgt>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7">
                                            <p:graphicEl>
                                              <a:dgm id="{7A9B1FE8-440D-42F7-86D1-5097969C7745}"/>
                                            </p:graphicEl>
                                          </p:spTgt>
                                        </p:tgtEl>
                                        <p:attrNameLst>
                                          <p:attrName>style.visibility</p:attrName>
                                        </p:attrNameLst>
                                      </p:cBhvr>
                                      <p:to>
                                        <p:strVal val="visible"/>
                                      </p:to>
                                    </p:set>
                                    <p:anim calcmode="lin" valueType="num">
                                      <p:cBhvr additive="base">
                                        <p:cTn id="50" dur="500" fill="hold"/>
                                        <p:tgtEl>
                                          <p:spTgt spid="7">
                                            <p:graphicEl>
                                              <a:dgm id="{7A9B1FE8-440D-42F7-86D1-5097969C7745}"/>
                                            </p:graphicEl>
                                          </p:spTgt>
                                        </p:tgtEl>
                                        <p:attrNameLst>
                                          <p:attrName>ppt_x</p:attrName>
                                        </p:attrNameLst>
                                      </p:cBhvr>
                                      <p:tavLst>
                                        <p:tav tm="0">
                                          <p:val>
                                            <p:strVal val="#ppt_x"/>
                                          </p:val>
                                        </p:tav>
                                        <p:tav tm="100000">
                                          <p:val>
                                            <p:strVal val="#ppt_x"/>
                                          </p:val>
                                        </p:tav>
                                      </p:tavLst>
                                    </p:anim>
                                    <p:anim calcmode="lin" valueType="num">
                                      <p:cBhvr additive="base">
                                        <p:cTn id="51" dur="500" fill="hold"/>
                                        <p:tgtEl>
                                          <p:spTgt spid="7">
                                            <p:graphicEl>
                                              <a:dgm id="{7A9B1FE8-440D-42F7-86D1-5097969C7745}"/>
                                            </p:graphic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7">
                                            <p:graphicEl>
                                              <a:dgm id="{8AB40240-C748-482D-AECE-F9C02EE94AFD}"/>
                                            </p:graphicEl>
                                          </p:spTgt>
                                        </p:tgtEl>
                                        <p:attrNameLst>
                                          <p:attrName>style.visibility</p:attrName>
                                        </p:attrNameLst>
                                      </p:cBhvr>
                                      <p:to>
                                        <p:strVal val="visible"/>
                                      </p:to>
                                    </p:set>
                                    <p:anim calcmode="lin" valueType="num">
                                      <p:cBhvr additive="base">
                                        <p:cTn id="56" dur="500" fill="hold"/>
                                        <p:tgtEl>
                                          <p:spTgt spid="7">
                                            <p:graphicEl>
                                              <a:dgm id="{8AB40240-C748-482D-AECE-F9C02EE94AFD}"/>
                                            </p:graphicEl>
                                          </p:spTgt>
                                        </p:tgtEl>
                                        <p:attrNameLst>
                                          <p:attrName>ppt_x</p:attrName>
                                        </p:attrNameLst>
                                      </p:cBhvr>
                                      <p:tavLst>
                                        <p:tav tm="0">
                                          <p:val>
                                            <p:strVal val="#ppt_x"/>
                                          </p:val>
                                        </p:tav>
                                        <p:tav tm="100000">
                                          <p:val>
                                            <p:strVal val="#ppt_x"/>
                                          </p:val>
                                        </p:tav>
                                      </p:tavLst>
                                    </p:anim>
                                    <p:anim calcmode="lin" valueType="num">
                                      <p:cBhvr additive="base">
                                        <p:cTn id="57" dur="500" fill="hold"/>
                                        <p:tgtEl>
                                          <p:spTgt spid="7">
                                            <p:graphicEl>
                                              <a:dgm id="{8AB40240-C748-482D-AECE-F9C02EE94AFD}"/>
                                            </p:graphicEl>
                                          </p:spTgt>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7">
                                            <p:graphicEl>
                                              <a:dgm id="{40026BA0-D267-430F-96E1-1AD14213FF3B}"/>
                                            </p:graphicEl>
                                          </p:spTgt>
                                        </p:tgtEl>
                                        <p:attrNameLst>
                                          <p:attrName>style.visibility</p:attrName>
                                        </p:attrNameLst>
                                      </p:cBhvr>
                                      <p:to>
                                        <p:strVal val="visible"/>
                                      </p:to>
                                    </p:set>
                                    <p:anim calcmode="lin" valueType="num">
                                      <p:cBhvr additive="base">
                                        <p:cTn id="60" dur="500" fill="hold"/>
                                        <p:tgtEl>
                                          <p:spTgt spid="7">
                                            <p:graphicEl>
                                              <a:dgm id="{40026BA0-D267-430F-96E1-1AD14213FF3B}"/>
                                            </p:graphicEl>
                                          </p:spTgt>
                                        </p:tgtEl>
                                        <p:attrNameLst>
                                          <p:attrName>ppt_x</p:attrName>
                                        </p:attrNameLst>
                                      </p:cBhvr>
                                      <p:tavLst>
                                        <p:tav tm="0">
                                          <p:val>
                                            <p:strVal val="#ppt_x"/>
                                          </p:val>
                                        </p:tav>
                                        <p:tav tm="100000">
                                          <p:val>
                                            <p:strVal val="#ppt_x"/>
                                          </p:val>
                                        </p:tav>
                                      </p:tavLst>
                                    </p:anim>
                                    <p:anim calcmode="lin" valueType="num">
                                      <p:cBhvr additive="base">
                                        <p:cTn id="61" dur="500" fill="hold"/>
                                        <p:tgtEl>
                                          <p:spTgt spid="7">
                                            <p:graphicEl>
                                              <a:dgm id="{40026BA0-D267-430F-96E1-1AD14213FF3B}"/>
                                            </p:graphicEl>
                                          </p:spTgt>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7">
                                            <p:graphicEl>
                                              <a:dgm id="{A2C9D9BE-E48F-47B9-857B-E93F35559BA7}"/>
                                            </p:graphicEl>
                                          </p:spTgt>
                                        </p:tgtEl>
                                        <p:attrNameLst>
                                          <p:attrName>style.visibility</p:attrName>
                                        </p:attrNameLst>
                                      </p:cBhvr>
                                      <p:to>
                                        <p:strVal val="visible"/>
                                      </p:to>
                                    </p:set>
                                    <p:anim calcmode="lin" valueType="num">
                                      <p:cBhvr additive="base">
                                        <p:cTn id="66" dur="500" fill="hold"/>
                                        <p:tgtEl>
                                          <p:spTgt spid="7">
                                            <p:graphicEl>
                                              <a:dgm id="{A2C9D9BE-E48F-47B9-857B-E93F35559BA7}"/>
                                            </p:graphicEl>
                                          </p:spTgt>
                                        </p:tgtEl>
                                        <p:attrNameLst>
                                          <p:attrName>ppt_x</p:attrName>
                                        </p:attrNameLst>
                                      </p:cBhvr>
                                      <p:tavLst>
                                        <p:tav tm="0">
                                          <p:val>
                                            <p:strVal val="#ppt_x"/>
                                          </p:val>
                                        </p:tav>
                                        <p:tav tm="100000">
                                          <p:val>
                                            <p:strVal val="#ppt_x"/>
                                          </p:val>
                                        </p:tav>
                                      </p:tavLst>
                                    </p:anim>
                                    <p:anim calcmode="lin" valueType="num">
                                      <p:cBhvr additive="base">
                                        <p:cTn id="67" dur="500" fill="hold"/>
                                        <p:tgtEl>
                                          <p:spTgt spid="7">
                                            <p:graphicEl>
                                              <a:dgm id="{A2C9D9BE-E48F-47B9-857B-E93F35559BA7}"/>
                                            </p:graphicEl>
                                          </p:spTgt>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7">
                                            <p:graphicEl>
                                              <a:dgm id="{6FD03537-A295-4C29-B53C-A1C5DD5726FF}"/>
                                            </p:graphicEl>
                                          </p:spTgt>
                                        </p:tgtEl>
                                        <p:attrNameLst>
                                          <p:attrName>style.visibility</p:attrName>
                                        </p:attrNameLst>
                                      </p:cBhvr>
                                      <p:to>
                                        <p:strVal val="visible"/>
                                      </p:to>
                                    </p:set>
                                    <p:anim calcmode="lin" valueType="num">
                                      <p:cBhvr additive="base">
                                        <p:cTn id="70" dur="500" fill="hold"/>
                                        <p:tgtEl>
                                          <p:spTgt spid="7">
                                            <p:graphicEl>
                                              <a:dgm id="{6FD03537-A295-4C29-B53C-A1C5DD5726FF}"/>
                                            </p:graphicEl>
                                          </p:spTgt>
                                        </p:tgtEl>
                                        <p:attrNameLst>
                                          <p:attrName>ppt_x</p:attrName>
                                        </p:attrNameLst>
                                      </p:cBhvr>
                                      <p:tavLst>
                                        <p:tav tm="0">
                                          <p:val>
                                            <p:strVal val="#ppt_x"/>
                                          </p:val>
                                        </p:tav>
                                        <p:tav tm="100000">
                                          <p:val>
                                            <p:strVal val="#ppt_x"/>
                                          </p:val>
                                        </p:tav>
                                      </p:tavLst>
                                    </p:anim>
                                    <p:anim calcmode="lin" valueType="num">
                                      <p:cBhvr additive="base">
                                        <p:cTn id="71" dur="500" fill="hold"/>
                                        <p:tgtEl>
                                          <p:spTgt spid="7">
                                            <p:graphicEl>
                                              <a:dgm id="{6FD03537-A295-4C29-B53C-A1C5DD5726FF}"/>
                                            </p:graphicEl>
                                          </p:spTgt>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7">
                                            <p:graphicEl>
                                              <a:dgm id="{CEAA0FA1-5912-4731-B0E6-6628E653AA94}"/>
                                            </p:graphicEl>
                                          </p:spTgt>
                                        </p:tgtEl>
                                        <p:attrNameLst>
                                          <p:attrName>style.visibility</p:attrName>
                                        </p:attrNameLst>
                                      </p:cBhvr>
                                      <p:to>
                                        <p:strVal val="visible"/>
                                      </p:to>
                                    </p:set>
                                    <p:anim calcmode="lin" valueType="num">
                                      <p:cBhvr additive="base">
                                        <p:cTn id="76" dur="500" fill="hold"/>
                                        <p:tgtEl>
                                          <p:spTgt spid="7">
                                            <p:graphicEl>
                                              <a:dgm id="{CEAA0FA1-5912-4731-B0E6-6628E653AA94}"/>
                                            </p:graphicEl>
                                          </p:spTgt>
                                        </p:tgtEl>
                                        <p:attrNameLst>
                                          <p:attrName>ppt_x</p:attrName>
                                        </p:attrNameLst>
                                      </p:cBhvr>
                                      <p:tavLst>
                                        <p:tav tm="0">
                                          <p:val>
                                            <p:strVal val="#ppt_x"/>
                                          </p:val>
                                        </p:tav>
                                        <p:tav tm="100000">
                                          <p:val>
                                            <p:strVal val="#ppt_x"/>
                                          </p:val>
                                        </p:tav>
                                      </p:tavLst>
                                    </p:anim>
                                    <p:anim calcmode="lin" valueType="num">
                                      <p:cBhvr additive="base">
                                        <p:cTn id="77" dur="500" fill="hold"/>
                                        <p:tgtEl>
                                          <p:spTgt spid="7">
                                            <p:graphicEl>
                                              <a:dgm id="{CEAA0FA1-5912-4731-B0E6-6628E653AA94}"/>
                                            </p:graphicEl>
                                          </p:spTgt>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7">
                                            <p:graphicEl>
                                              <a:dgm id="{1FB4F546-E332-413E-9C9A-37DDEE486DE7}"/>
                                            </p:graphicEl>
                                          </p:spTgt>
                                        </p:tgtEl>
                                        <p:attrNameLst>
                                          <p:attrName>style.visibility</p:attrName>
                                        </p:attrNameLst>
                                      </p:cBhvr>
                                      <p:to>
                                        <p:strVal val="visible"/>
                                      </p:to>
                                    </p:set>
                                    <p:anim calcmode="lin" valueType="num">
                                      <p:cBhvr additive="base">
                                        <p:cTn id="80" dur="500" fill="hold"/>
                                        <p:tgtEl>
                                          <p:spTgt spid="7">
                                            <p:graphicEl>
                                              <a:dgm id="{1FB4F546-E332-413E-9C9A-37DDEE486DE7}"/>
                                            </p:graphicEl>
                                          </p:spTgt>
                                        </p:tgtEl>
                                        <p:attrNameLst>
                                          <p:attrName>ppt_x</p:attrName>
                                        </p:attrNameLst>
                                      </p:cBhvr>
                                      <p:tavLst>
                                        <p:tav tm="0">
                                          <p:val>
                                            <p:strVal val="#ppt_x"/>
                                          </p:val>
                                        </p:tav>
                                        <p:tav tm="100000">
                                          <p:val>
                                            <p:strVal val="#ppt_x"/>
                                          </p:val>
                                        </p:tav>
                                      </p:tavLst>
                                    </p:anim>
                                    <p:anim calcmode="lin" valueType="num">
                                      <p:cBhvr additive="base">
                                        <p:cTn id="81" dur="500" fill="hold"/>
                                        <p:tgtEl>
                                          <p:spTgt spid="7">
                                            <p:graphicEl>
                                              <a:dgm id="{1FB4F546-E332-413E-9C9A-37DDEE486DE7}"/>
                                            </p:graphicEl>
                                          </p:spTgt>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7">
                                            <p:graphicEl>
                                              <a:dgm id="{8EB62215-7F5B-4790-A4D5-BFD3CA9F8447}"/>
                                            </p:graphicEl>
                                          </p:spTgt>
                                        </p:tgtEl>
                                        <p:attrNameLst>
                                          <p:attrName>style.visibility</p:attrName>
                                        </p:attrNameLst>
                                      </p:cBhvr>
                                      <p:to>
                                        <p:strVal val="visible"/>
                                      </p:to>
                                    </p:set>
                                    <p:anim calcmode="lin" valueType="num">
                                      <p:cBhvr additive="base">
                                        <p:cTn id="86" dur="500" fill="hold"/>
                                        <p:tgtEl>
                                          <p:spTgt spid="7">
                                            <p:graphicEl>
                                              <a:dgm id="{8EB62215-7F5B-4790-A4D5-BFD3CA9F8447}"/>
                                            </p:graphicEl>
                                          </p:spTgt>
                                        </p:tgtEl>
                                        <p:attrNameLst>
                                          <p:attrName>ppt_x</p:attrName>
                                        </p:attrNameLst>
                                      </p:cBhvr>
                                      <p:tavLst>
                                        <p:tav tm="0">
                                          <p:val>
                                            <p:strVal val="#ppt_x"/>
                                          </p:val>
                                        </p:tav>
                                        <p:tav tm="100000">
                                          <p:val>
                                            <p:strVal val="#ppt_x"/>
                                          </p:val>
                                        </p:tav>
                                      </p:tavLst>
                                    </p:anim>
                                    <p:anim calcmode="lin" valueType="num">
                                      <p:cBhvr additive="base">
                                        <p:cTn id="87" dur="500" fill="hold"/>
                                        <p:tgtEl>
                                          <p:spTgt spid="7">
                                            <p:graphicEl>
                                              <a:dgm id="{8EB62215-7F5B-4790-A4D5-BFD3CA9F8447}"/>
                                            </p:graphicEl>
                                          </p:spTgt>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7">
                                            <p:graphicEl>
                                              <a:dgm id="{CDBFFED1-84F9-4D9D-85F4-FD9FEE3B76D6}"/>
                                            </p:graphicEl>
                                          </p:spTgt>
                                        </p:tgtEl>
                                        <p:attrNameLst>
                                          <p:attrName>style.visibility</p:attrName>
                                        </p:attrNameLst>
                                      </p:cBhvr>
                                      <p:to>
                                        <p:strVal val="visible"/>
                                      </p:to>
                                    </p:set>
                                    <p:anim calcmode="lin" valueType="num">
                                      <p:cBhvr additive="base">
                                        <p:cTn id="90" dur="500" fill="hold"/>
                                        <p:tgtEl>
                                          <p:spTgt spid="7">
                                            <p:graphicEl>
                                              <a:dgm id="{CDBFFED1-84F9-4D9D-85F4-FD9FEE3B76D6}"/>
                                            </p:graphicEl>
                                          </p:spTgt>
                                        </p:tgtEl>
                                        <p:attrNameLst>
                                          <p:attrName>ppt_x</p:attrName>
                                        </p:attrNameLst>
                                      </p:cBhvr>
                                      <p:tavLst>
                                        <p:tav tm="0">
                                          <p:val>
                                            <p:strVal val="#ppt_x"/>
                                          </p:val>
                                        </p:tav>
                                        <p:tav tm="100000">
                                          <p:val>
                                            <p:strVal val="#ppt_x"/>
                                          </p:val>
                                        </p:tav>
                                      </p:tavLst>
                                    </p:anim>
                                    <p:anim calcmode="lin" valueType="num">
                                      <p:cBhvr additive="base">
                                        <p:cTn id="91" dur="500" fill="hold"/>
                                        <p:tgtEl>
                                          <p:spTgt spid="7">
                                            <p:graphicEl>
                                              <a:dgm id="{CDBFFED1-84F9-4D9D-85F4-FD9FEE3B76D6}"/>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A0C9EF3-786D-C909-5786-68288B5E3C15}"/>
              </a:ext>
            </a:extLst>
          </p:cNvPr>
          <p:cNvSpPr>
            <a:spLocks noGrp="1"/>
          </p:cNvSpPr>
          <p:nvPr>
            <p:ph type="title"/>
          </p:nvPr>
        </p:nvSpPr>
        <p:spPr>
          <a:xfrm>
            <a:off x="589560" y="856180"/>
            <a:ext cx="4560584" cy="1128068"/>
          </a:xfrm>
        </p:spPr>
        <p:txBody>
          <a:bodyPr anchor="ctr">
            <a:normAutofit/>
          </a:bodyPr>
          <a:lstStyle/>
          <a:p>
            <a:r>
              <a:rPr lang="en-US" sz="3700"/>
              <a:t>What is a Jupyter Notebook?</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E5AAABC-DA41-DF5B-6FCE-29CD48DB2F40}"/>
              </a:ext>
            </a:extLst>
          </p:cNvPr>
          <p:cNvSpPr>
            <a:spLocks noGrp="1"/>
          </p:cNvSpPr>
          <p:nvPr>
            <p:ph idx="1"/>
          </p:nvPr>
        </p:nvSpPr>
        <p:spPr>
          <a:xfrm>
            <a:off x="590719" y="2330505"/>
            <a:ext cx="4559425" cy="3979585"/>
          </a:xfrm>
        </p:spPr>
        <p:txBody>
          <a:bodyPr anchor="ctr">
            <a:normAutofit/>
          </a:bodyPr>
          <a:lstStyle/>
          <a:p>
            <a:r>
              <a:rPr lang="en-US" sz="2000">
                <a:latin typeface="source sans pro" panose="020B0503030403020204" pitchFamily="34" charset="0"/>
              </a:rPr>
              <a:t>Open-source</a:t>
            </a:r>
            <a:r>
              <a:rPr lang="en-US" sz="2000" b="0" i="0">
                <a:effectLst/>
                <a:latin typeface="source sans pro" panose="020B0503030403020204" pitchFamily="34" charset="0"/>
              </a:rPr>
              <a:t> web application </a:t>
            </a:r>
          </a:p>
          <a:p>
            <a:r>
              <a:rPr lang="en-US" sz="2000">
                <a:latin typeface="source sans pro" panose="020B0503030403020204" pitchFamily="34" charset="0"/>
              </a:rPr>
              <a:t>C</a:t>
            </a:r>
            <a:r>
              <a:rPr lang="en-US" sz="2000" b="0" i="0">
                <a:effectLst/>
                <a:latin typeface="source sans pro" panose="020B0503030403020204" pitchFamily="34" charset="0"/>
              </a:rPr>
              <a:t>reate and share documents that contain live code visualizations, and text</a:t>
            </a:r>
          </a:p>
          <a:p>
            <a:r>
              <a:rPr lang="en-US" sz="2000">
                <a:latin typeface="source sans pro" panose="020B0503030403020204" pitchFamily="34" charset="0"/>
              </a:rPr>
              <a:t>Support a range of languages including Python, R, Julia and PowerShell</a:t>
            </a:r>
          </a:p>
          <a:p>
            <a:r>
              <a:rPr lang="en-US" sz="2000">
                <a:latin typeface="source sans pro" panose="020B0503030403020204" pitchFamily="34" charset="0"/>
              </a:rPr>
              <a:t>Supported by VSCode, Azure ML, Google Collab and more</a:t>
            </a:r>
            <a:endParaRPr lang="en-US" sz="200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Jupyter Notebook showing code input and text output&#10;&#10;&#10;">
            <a:extLst>
              <a:ext uri="{FF2B5EF4-FFF2-40B4-BE49-F238E27FC236}">
                <a16:creationId xmlns:a16="http://schemas.microsoft.com/office/drawing/2014/main" id="{CEBB6E66-51BB-9FDF-C5B9-7FB7BE34AAC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5927" b="26248"/>
          <a:stretch/>
        </p:blipFill>
        <p:spPr>
          <a:xfrm>
            <a:off x="5977788" y="799352"/>
            <a:ext cx="5452212" cy="3898010"/>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9FADB19C-FC38-703E-3FD0-F2AE64E757C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11350" y="4514039"/>
            <a:ext cx="5558285" cy="1680283"/>
          </a:xfrm>
          <a:prstGeom prst="rect">
            <a:avLst/>
          </a:prstGeom>
        </p:spPr>
      </p:pic>
    </p:spTree>
    <p:extLst>
      <p:ext uri="{BB962C8B-B14F-4D97-AF65-F5344CB8AC3E}">
        <p14:creationId xmlns:p14="http://schemas.microsoft.com/office/powerpoint/2010/main" val="3088723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613C24-690A-5821-B9BD-4E3B4A6039F0}"/>
              </a:ext>
            </a:extLst>
          </p:cNvPr>
          <p:cNvSpPr>
            <a:spLocks noGrp="1"/>
          </p:cNvSpPr>
          <p:nvPr>
            <p:ph type="title"/>
          </p:nvPr>
        </p:nvSpPr>
        <p:spPr/>
        <p:txBody>
          <a:bodyPr/>
          <a:lstStyle/>
          <a:p>
            <a:r>
              <a:rPr lang="en-US"/>
              <a:t>Demo Time!</a:t>
            </a:r>
          </a:p>
        </p:txBody>
      </p:sp>
    </p:spTree>
    <p:extLst>
      <p:ext uri="{BB962C8B-B14F-4D97-AF65-F5344CB8AC3E}">
        <p14:creationId xmlns:p14="http://schemas.microsoft.com/office/powerpoint/2010/main" val="221564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BE4DA8-E76C-9CFE-7FE6-E1C53CFB7AEA}"/>
              </a:ext>
            </a:extLst>
          </p:cNvPr>
          <p:cNvSpPr>
            <a:spLocks noGrp="1"/>
          </p:cNvSpPr>
          <p:nvPr>
            <p:ph type="title"/>
          </p:nvPr>
        </p:nvSpPr>
        <p:spPr/>
        <p:txBody>
          <a:bodyPr/>
          <a:lstStyle/>
          <a:p>
            <a:endParaRPr lang="en-US"/>
          </a:p>
        </p:txBody>
      </p:sp>
      <p:pic>
        <p:nvPicPr>
          <p:cNvPr id="7" name="BlueTeamConDemo1">
            <a:hlinkClick r:id="" action="ppaction://media"/>
            <a:extLst>
              <a:ext uri="{FF2B5EF4-FFF2-40B4-BE49-F238E27FC236}">
                <a16:creationId xmlns:a16="http://schemas.microsoft.com/office/drawing/2014/main" id="{A8B7D539-2C7C-9571-E7D7-99324C8DE4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00" y="93134"/>
            <a:ext cx="12141200" cy="6604000"/>
          </a:xfrm>
          <a:prstGeom prst="rect">
            <a:avLst/>
          </a:prstGeom>
        </p:spPr>
      </p:pic>
    </p:spTree>
    <p:extLst>
      <p:ext uri="{BB962C8B-B14F-4D97-AF65-F5344CB8AC3E}">
        <p14:creationId xmlns:p14="http://schemas.microsoft.com/office/powerpoint/2010/main" val="3171358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97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AE39CF-B81A-0C68-3FD8-487E618DE1D8}"/>
              </a:ext>
            </a:extLst>
          </p:cNvPr>
          <p:cNvSpPr/>
          <p:nvPr/>
        </p:nvSpPr>
        <p:spPr bwMode="auto">
          <a:xfrm>
            <a:off x="-344054" y="162560"/>
            <a:ext cx="12705080" cy="117348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Title 10">
            <a:extLst>
              <a:ext uri="{FF2B5EF4-FFF2-40B4-BE49-F238E27FC236}">
                <a16:creationId xmlns:a16="http://schemas.microsoft.com/office/drawing/2014/main" id="{714D43FF-7E98-0186-EFEF-1AD407777E7E}"/>
              </a:ext>
            </a:extLst>
          </p:cNvPr>
          <p:cNvSpPr>
            <a:spLocks noGrp="1"/>
          </p:cNvSpPr>
          <p:nvPr>
            <p:ph type="title"/>
          </p:nvPr>
        </p:nvSpPr>
        <p:spPr>
          <a:xfrm>
            <a:off x="588263" y="457200"/>
            <a:ext cx="11018520" cy="553998"/>
          </a:xfrm>
        </p:spPr>
        <p:txBody>
          <a:bodyPr wrap="square" anchor="t">
            <a:normAutofit/>
          </a:bodyPr>
          <a:lstStyle/>
          <a:p>
            <a:r>
              <a:rPr lang="en-US">
                <a:solidFill>
                  <a:schemeClr val="bg1"/>
                </a:solidFill>
              </a:rPr>
              <a:t>MSTICPy</a:t>
            </a:r>
          </a:p>
        </p:txBody>
      </p:sp>
      <p:sp>
        <p:nvSpPr>
          <p:cNvPr id="12" name="Content Placeholder 11">
            <a:extLst>
              <a:ext uri="{FF2B5EF4-FFF2-40B4-BE49-F238E27FC236}">
                <a16:creationId xmlns:a16="http://schemas.microsoft.com/office/drawing/2014/main" id="{5233A307-3ABA-476B-BF1A-DC78D4552DA5}"/>
              </a:ext>
            </a:extLst>
          </p:cNvPr>
          <p:cNvSpPr>
            <a:spLocks noGrp="1"/>
          </p:cNvSpPr>
          <p:nvPr>
            <p:ph sz="quarter" idx="12"/>
          </p:nvPr>
        </p:nvSpPr>
        <p:spPr>
          <a:xfrm>
            <a:off x="459306" y="1761066"/>
            <a:ext cx="5211763" cy="4472287"/>
          </a:xfrm>
        </p:spPr>
        <p:txBody>
          <a:bodyPr wrap="square">
            <a:normAutofit/>
          </a:bodyPr>
          <a:lstStyle/>
          <a:p>
            <a:pPr marL="0" indent="0" fontAlgn="ctr">
              <a:lnSpc>
                <a:spcPct val="90000"/>
              </a:lnSpc>
              <a:spcBef>
                <a:spcPts val="0"/>
              </a:spcBef>
              <a:buNone/>
            </a:pPr>
            <a:r>
              <a:rPr lang="en-US" b="1"/>
              <a:t>Python package of security tools</a:t>
            </a:r>
          </a:p>
          <a:p>
            <a:pPr lvl="1" fontAlgn="ctr">
              <a:lnSpc>
                <a:spcPct val="90000"/>
              </a:lnSpc>
              <a:spcBef>
                <a:spcPts val="0"/>
              </a:spcBef>
              <a:buFont typeface="Arial" panose="020B0604020202020204" pitchFamily="34" charset="0"/>
              <a:buChar char="•"/>
            </a:pPr>
            <a:r>
              <a:rPr lang="en-US" sz="2800"/>
              <a:t>Product Agnostic</a:t>
            </a:r>
          </a:p>
          <a:p>
            <a:pPr lvl="1" fontAlgn="ctr">
              <a:lnSpc>
                <a:spcPct val="90000"/>
              </a:lnSpc>
              <a:spcBef>
                <a:spcPts val="0"/>
              </a:spcBef>
              <a:buFont typeface="Arial" panose="020B0604020202020204" pitchFamily="34" charset="0"/>
              <a:buChar char="•"/>
            </a:pPr>
            <a:r>
              <a:rPr lang="en-US" sz="2800"/>
              <a:t>Focus on minimizing code</a:t>
            </a:r>
          </a:p>
          <a:p>
            <a:pPr lvl="1" fontAlgn="ctr">
              <a:lnSpc>
                <a:spcPct val="90000"/>
              </a:lnSpc>
              <a:spcBef>
                <a:spcPts val="0"/>
              </a:spcBef>
              <a:buFont typeface="Arial" panose="020B0604020202020204" pitchFamily="34" charset="0"/>
              <a:buChar char="•"/>
            </a:pPr>
            <a:r>
              <a:rPr lang="en-US" sz="2800"/>
              <a:t>Enabling analyst scenarios</a:t>
            </a:r>
          </a:p>
          <a:p>
            <a:pPr lvl="1" fontAlgn="ctr">
              <a:lnSpc>
                <a:spcPct val="90000"/>
              </a:lnSpc>
              <a:spcBef>
                <a:spcPts val="0"/>
              </a:spcBef>
              <a:spcAft>
                <a:spcPts val="1200"/>
              </a:spcAft>
              <a:buFont typeface="Arial" panose="020B0604020202020204" pitchFamily="34" charset="0"/>
              <a:buChar char="•"/>
            </a:pPr>
            <a:endParaRPr lang="en-US" sz="2800"/>
          </a:p>
          <a:p>
            <a:pPr marL="0" indent="0" fontAlgn="ctr">
              <a:lnSpc>
                <a:spcPct val="90000"/>
              </a:lnSpc>
              <a:spcBef>
                <a:spcPts val="0"/>
              </a:spcBef>
              <a:buNone/>
            </a:pPr>
            <a:r>
              <a:rPr lang="en-US" b="1"/>
              <a:t>Community Project</a:t>
            </a:r>
          </a:p>
          <a:p>
            <a:pPr lvl="1" fontAlgn="ctr">
              <a:spcBef>
                <a:spcPts val="0"/>
              </a:spcBef>
              <a:buFont typeface="Arial" panose="020B0604020202020204" pitchFamily="34" charset="0"/>
              <a:buChar char="•"/>
            </a:pPr>
            <a:r>
              <a:rPr lang="en-US" sz="2800"/>
              <a:t>135k + Downloads</a:t>
            </a:r>
          </a:p>
          <a:p>
            <a:pPr lvl="1" fontAlgn="ctr">
              <a:spcBef>
                <a:spcPts val="0"/>
              </a:spcBef>
              <a:buFont typeface="Arial" panose="020B0604020202020204" pitchFamily="34" charset="0"/>
              <a:buChar char="•"/>
            </a:pPr>
            <a:r>
              <a:rPr lang="en-US" sz="2800"/>
              <a:t>1000+ stars on GitHub</a:t>
            </a:r>
          </a:p>
          <a:p>
            <a:pPr lvl="1" fontAlgn="ctr">
              <a:spcBef>
                <a:spcPts val="0"/>
              </a:spcBef>
              <a:buFont typeface="Arial" panose="020B0604020202020204" pitchFamily="34" charset="0"/>
              <a:buChar char="•"/>
            </a:pPr>
            <a:r>
              <a:rPr lang="en-US" sz="2800"/>
              <a:t>Range of contributors</a:t>
            </a:r>
          </a:p>
          <a:p>
            <a:pPr lvl="1" fontAlgn="ctr">
              <a:lnSpc>
                <a:spcPct val="90000"/>
              </a:lnSpc>
              <a:spcBef>
                <a:spcPts val="0"/>
              </a:spcBef>
              <a:spcAft>
                <a:spcPts val="1200"/>
              </a:spcAft>
              <a:buFont typeface="Arial" panose="020B0604020202020204" pitchFamily="34" charset="0"/>
              <a:buChar char="•"/>
            </a:pPr>
            <a:endParaRPr lang="en-US" sz="2800"/>
          </a:p>
        </p:txBody>
      </p:sp>
      <p:pic>
        <p:nvPicPr>
          <p:cNvPr id="1026" name="Picture 2">
            <a:extLst>
              <a:ext uri="{FF2B5EF4-FFF2-40B4-BE49-F238E27FC236}">
                <a16:creationId xmlns:a16="http://schemas.microsoft.com/office/drawing/2014/main" id="{CFEFB642-3A35-8A44-AE93-85437EC3379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89688" y="2109994"/>
            <a:ext cx="5219700" cy="3484149"/>
          </a:xfrm>
          <a:prstGeom prst="rect">
            <a:avLst/>
          </a:prstGeom>
          <a:solidFill>
            <a:srgbClr val="FFFFFF"/>
          </a:solidFill>
        </p:spPr>
      </p:pic>
    </p:spTree>
    <p:extLst>
      <p:ext uri="{BB962C8B-B14F-4D97-AF65-F5344CB8AC3E}">
        <p14:creationId xmlns:p14="http://schemas.microsoft.com/office/powerpoint/2010/main" val="424598366"/>
      </p:ext>
    </p:extLst>
  </p:cSld>
  <p:clrMapOvr>
    <a:masterClrMapping/>
  </p:clrMapOvr>
  <p:transition>
    <p:fade/>
  </p:transition>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3.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1566</Words>
  <Application>Microsoft Office PowerPoint</Application>
  <PresentationFormat>Widescreen</PresentationFormat>
  <Paragraphs>298</Paragraphs>
  <Slides>38</Slides>
  <Notes>19</Notes>
  <HiddenSlides>2</HiddenSlides>
  <MMClips>3</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38</vt:i4>
      </vt:variant>
    </vt:vector>
  </HeadingPairs>
  <TitlesOfParts>
    <vt:vector size="50" baseType="lpstr">
      <vt:lpstr>Arial</vt:lpstr>
      <vt:lpstr>Calibri</vt:lpstr>
      <vt:lpstr>Calibri Light</vt:lpstr>
      <vt:lpstr>Consolas</vt:lpstr>
      <vt:lpstr>Segoe UI</vt:lpstr>
      <vt:lpstr>Segoe UI Semibold</vt:lpstr>
      <vt:lpstr>source sans pro</vt:lpstr>
      <vt:lpstr>Wingdings</vt:lpstr>
      <vt:lpstr>Office Theme</vt:lpstr>
      <vt:lpstr>Microsoft Security template</vt:lpstr>
      <vt:lpstr>Office Theme</vt:lpstr>
      <vt:lpstr>Microsoft Security template</vt:lpstr>
      <vt:lpstr>Life Beyond the SIEM: Take Control of Your SOC with Jupyter</vt:lpstr>
      <vt:lpstr>Does Your SOC Look Like This?</vt:lpstr>
      <vt:lpstr>Your SOC Might Be Making You Sad</vt:lpstr>
      <vt:lpstr>There is a better way</vt:lpstr>
      <vt:lpstr>PowerPoint Presentation</vt:lpstr>
      <vt:lpstr>What is a Jupyter Notebook?</vt:lpstr>
      <vt:lpstr>Demo Time!</vt:lpstr>
      <vt:lpstr>PowerPoint Presentation</vt:lpstr>
      <vt:lpstr>MSTICPy</vt:lpstr>
      <vt:lpstr>MSTICPy</vt:lpstr>
      <vt:lpstr>Demo Time!</vt:lpstr>
      <vt:lpstr>PowerPoint Presentation</vt:lpstr>
      <vt:lpstr>Challenges with using just notebooks</vt:lpstr>
      <vt:lpstr>Operationalizing Jupyter</vt:lpstr>
      <vt:lpstr>Operating Model</vt:lpstr>
      <vt:lpstr>Creating notebook templates</vt:lpstr>
      <vt:lpstr>Adding Papermill parameters to notebook</vt:lpstr>
      <vt:lpstr>Parameters tag in raw (JSON) notebook </vt:lpstr>
      <vt:lpstr>Allow interactive and automated use</vt:lpstr>
      <vt:lpstr>Injecting parameters</vt:lpstr>
      <vt:lpstr>Triggering execution</vt:lpstr>
      <vt:lpstr>Triggering - options</vt:lpstr>
      <vt:lpstr>Execution - authentication and secrets</vt:lpstr>
      <vt:lpstr>Storing and retrieving results</vt:lpstr>
      <vt:lpstr>Storing output    Identifying findings: nteract Scrapbook</vt:lpstr>
      <vt:lpstr>Storing output    Identifying findings: create alert/incident</vt:lpstr>
      <vt:lpstr>Putting it Together</vt:lpstr>
      <vt:lpstr>Notebooks for Alert Triage</vt:lpstr>
      <vt:lpstr>Notebook automation examples</vt:lpstr>
      <vt:lpstr>Demo Time!</vt:lpstr>
      <vt:lpstr>PowerPoint Presentation</vt:lpstr>
      <vt:lpstr>Notebooks for Threat Hunting</vt:lpstr>
      <vt:lpstr>Threat hunting requirements</vt:lpstr>
      <vt:lpstr>Why Jupyter is the Future of Your SOC</vt:lpstr>
      <vt:lpstr>Why Jupyter is the Future of Your SOC </vt:lpstr>
      <vt:lpstr>How to get started </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Beyond the SIEM: Take Control of Your SOC with Jupyter</dc:title>
  <dc:creator>Pete Bryan</dc:creator>
  <cp:lastModifiedBy>Pete Bryan</cp:lastModifiedBy>
  <cp:revision>1</cp:revision>
  <dcterms:created xsi:type="dcterms:W3CDTF">2022-07-05T22:09:31Z</dcterms:created>
  <dcterms:modified xsi:type="dcterms:W3CDTF">2022-08-27T17:04:25Z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ContentBits">
    <vt:lpwstr>0</vt:lpwstr>
  </property>
  <property fmtid="{D5CDD505-2E9C-101B-9397-08002B2CF9AE}" pid="4" name="MSIP_Label_f42aa342-8706-4288-bd11-ebb85995028c_SetDate">
    <vt:lpwstr>2022-08-24T21:46:19Z</vt:lpwstr>
  </property>
  <property fmtid="{D5CDD505-2E9C-101B-9397-08002B2CF9AE}" pid="5" name="MSIP_Label_f42aa342-8706-4288-bd11-ebb85995028c_ActionId">
    <vt:lpwstr>07af52f8-946f-466e-a325-ff278ff3c7cf</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Method">
    <vt:lpwstr>Standard</vt:lpwstr>
  </property>
</Properties>
</file>